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3" r:id="rId4"/>
  </p:sldMasterIdLst>
  <p:notesMasterIdLst>
    <p:notesMasterId r:id="rId16"/>
  </p:notesMasterIdLst>
  <p:handoutMasterIdLst>
    <p:handoutMasterId r:id="rId17"/>
  </p:handoutMasterIdLst>
  <p:sldIdLst>
    <p:sldId id="256" r:id="rId5"/>
    <p:sldId id="259" r:id="rId6"/>
    <p:sldId id="268" r:id="rId7"/>
    <p:sldId id="269" r:id="rId8"/>
    <p:sldId id="272" r:id="rId9"/>
    <p:sldId id="273" r:id="rId10"/>
    <p:sldId id="274" r:id="rId11"/>
    <p:sldId id="275" r:id="rId12"/>
    <p:sldId id="270" r:id="rId13"/>
    <p:sldId id="271" r:id="rId14"/>
    <p:sldId id="258" r:id="rId15"/>
  </p:sldIdLst>
  <p:sldSz cx="9144000" cy="5143500" type="screen16x9"/>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68">
          <p15:clr>
            <a:srgbClr val="A4A3A4"/>
          </p15:clr>
        </p15:guide>
        <p15:guide id="2" orient="horz" pos="2902">
          <p15:clr>
            <a:srgbClr val="A4A3A4"/>
          </p15:clr>
        </p15:guide>
        <p15:guide id="3" pos="345">
          <p15:clr>
            <a:srgbClr val="A4A3A4"/>
          </p15:clr>
        </p15:guide>
        <p15:guide id="4" pos="5366">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3D84"/>
    <a:srgbClr val="338E9C"/>
    <a:srgbClr val="E6EFF3"/>
    <a:srgbClr val="E632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D7B26C5-4107-4FEC-AEDC-1716B250A1EF}">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ittlere Formatvorlage 1 - Akz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ittlere Formatvorlage 1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818" autoAdjust="0"/>
  </p:normalViewPr>
  <p:slideViewPr>
    <p:cSldViewPr snapToGrid="0" snapToObjects="1">
      <p:cViewPr varScale="1">
        <p:scale>
          <a:sx n="152" d="100"/>
          <a:sy n="152" d="100"/>
        </p:scale>
        <p:origin x="480" y="132"/>
      </p:cViewPr>
      <p:guideLst>
        <p:guide orient="horz" pos="668"/>
        <p:guide orient="horz" pos="2902"/>
        <p:guide pos="345"/>
        <p:guide pos="5366"/>
      </p:guideLst>
    </p:cSldViewPr>
  </p:slideViewPr>
  <p:outlineViewPr>
    <p:cViewPr>
      <p:scale>
        <a:sx n="33" d="100"/>
        <a:sy n="33" d="100"/>
      </p:scale>
      <p:origin x="36" y="4872"/>
    </p:cViewPr>
  </p:outlineViewPr>
  <p:notesTextViewPr>
    <p:cViewPr>
      <p:scale>
        <a:sx n="1" d="1"/>
        <a:sy n="1" d="1"/>
      </p:scale>
      <p:origin x="0" y="0"/>
    </p:cViewPr>
  </p:notesTextViewPr>
  <p:sorterViewPr>
    <p:cViewPr>
      <p:scale>
        <a:sx n="100" d="100"/>
        <a:sy n="100" d="100"/>
      </p:scale>
      <p:origin x="0" y="0"/>
    </p:cViewPr>
  </p:sorterViewPr>
  <p:notesViewPr>
    <p:cSldViewPr snapToGrid="0" snapToObjects="1">
      <p:cViewPr>
        <p:scale>
          <a:sx n="100" d="100"/>
          <a:sy n="100" d="100"/>
        </p:scale>
        <p:origin x="3570" y="7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sz="quarter" idx="1"/>
          </p:nvPr>
        </p:nvSpPr>
        <p:spPr>
          <a:xfrm>
            <a:off x="3852016" y="9430306"/>
            <a:ext cx="2945659" cy="496332"/>
          </a:xfrm>
          <a:prstGeom prst="rect">
            <a:avLst/>
          </a:prstGeom>
        </p:spPr>
        <p:txBody>
          <a:bodyPr vert="horz" lIns="91440" tIns="45720" rIns="91440" bIns="45720" rtlCol="0" anchor="b" anchorCtr="0"/>
          <a:lstStyle>
            <a:lvl1pPr algn="r">
              <a:defRPr sz="1200"/>
            </a:lvl1pPr>
          </a:lstStyle>
          <a:p>
            <a:fld id="{A4F87B00-D7D7-4E73-88E5-5DF5797B2681}" type="datetimeFigureOut">
              <a:rPr lang="de-AT" smtClean="0"/>
              <a:t>20.09.2024</a:t>
            </a:fld>
            <a:endParaRPr lang="de-AT" dirty="0"/>
          </a:p>
        </p:txBody>
      </p:sp>
      <p:sp>
        <p:nvSpPr>
          <p:cNvPr id="4" name="Fußzeilenplatzhalt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de-AT" dirty="0"/>
          </a:p>
        </p:txBody>
      </p:sp>
      <p:sp>
        <p:nvSpPr>
          <p:cNvPr id="6" name="Foliennummernplatzhalter 5"/>
          <p:cNvSpPr>
            <a:spLocks noGrp="1"/>
          </p:cNvSpPr>
          <p:nvPr>
            <p:ph type="sldNum" sz="quarter" idx="3"/>
          </p:nvPr>
        </p:nvSpPr>
        <p:spPr>
          <a:xfrm>
            <a:off x="2945659" y="9428583"/>
            <a:ext cx="904784" cy="496332"/>
          </a:xfrm>
          <a:prstGeom prst="rect">
            <a:avLst/>
          </a:prstGeom>
        </p:spPr>
        <p:txBody>
          <a:bodyPr vert="horz" lIns="91440" tIns="45720" rIns="91440" bIns="45720" rtlCol="0" anchor="b"/>
          <a:lstStyle>
            <a:lvl1pPr algn="r">
              <a:defRPr sz="1200"/>
            </a:lvl1pPr>
          </a:lstStyle>
          <a:p>
            <a:pPr algn="ctr"/>
            <a:fld id="{1BCACBB0-6C6B-4B3E-B6E6-54B62284C21B}" type="slidenum">
              <a:rPr lang="de-AT" smtClean="0"/>
              <a:pPr algn="ctr"/>
              <a:t>‹Nr.›</a:t>
            </a:fld>
            <a:endParaRPr lang="de-AT" dirty="0"/>
          </a:p>
        </p:txBody>
      </p:sp>
    </p:spTree>
    <p:extLst>
      <p:ext uri="{BB962C8B-B14F-4D97-AF65-F5344CB8AC3E}">
        <p14:creationId xmlns:p14="http://schemas.microsoft.com/office/powerpoint/2010/main" val="14833474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2016" y="9428582"/>
            <a:ext cx="2945659" cy="496332"/>
          </a:xfrm>
          <a:prstGeom prst="rect">
            <a:avLst/>
          </a:prstGeom>
        </p:spPr>
        <p:txBody>
          <a:bodyPr vert="horz" lIns="91440" tIns="45720" rIns="91440" bIns="45720" rtlCol="0" anchor="b" anchorCtr="0"/>
          <a:lstStyle>
            <a:lvl1pPr algn="r">
              <a:defRPr sz="1200"/>
            </a:lvl1pPr>
          </a:lstStyle>
          <a:p>
            <a:fld id="{64F923B6-97FF-4AF0-A17D-1758840DBBE2}" type="datetimeFigureOut">
              <a:rPr lang="de-AT" smtClean="0"/>
              <a:t>20.09.2024</a:t>
            </a:fld>
            <a:endParaRPr lang="de-AT"/>
          </a:p>
        </p:txBody>
      </p:sp>
      <p:sp>
        <p:nvSpPr>
          <p:cNvPr id="4" name="Folienbildplatzhalter 3"/>
          <p:cNvSpPr>
            <a:spLocks noGrp="1" noRot="1" noChangeAspect="1"/>
          </p:cNvSpPr>
          <p:nvPr>
            <p:ph type="sldImg" idx="2"/>
          </p:nvPr>
        </p:nvSpPr>
        <p:spPr>
          <a:xfrm>
            <a:off x="-317500" y="674688"/>
            <a:ext cx="7432675" cy="4181475"/>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854894" y="4963319"/>
            <a:ext cx="5090351" cy="4218821"/>
          </a:xfrm>
          <a:prstGeom prst="rect">
            <a:avLst/>
          </a:prstGeom>
        </p:spPr>
        <p:txBody>
          <a:bodyPr vert="horz" lIns="91440" tIns="45720" rIns="91440" bIns="45720" rtlCol="0"/>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AT" dirty="0"/>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2945659" y="9428582"/>
            <a:ext cx="904784" cy="498056"/>
          </a:xfrm>
          <a:prstGeom prst="rect">
            <a:avLst/>
          </a:prstGeom>
        </p:spPr>
        <p:txBody>
          <a:bodyPr vert="horz" lIns="91440" tIns="45720" rIns="91440" bIns="45720" rtlCol="0" anchor="b"/>
          <a:lstStyle>
            <a:lvl1pPr algn="ctr">
              <a:defRPr sz="1200"/>
            </a:lvl1pPr>
          </a:lstStyle>
          <a:p>
            <a:fld id="{F0A5DA3B-92D6-4D4B-9895-D15CB563B5E4}" type="slidenum">
              <a:rPr lang="de-AT" smtClean="0"/>
              <a:pPr/>
              <a:t>‹Nr.›</a:t>
            </a:fld>
            <a:endParaRPr lang="de-AT"/>
          </a:p>
        </p:txBody>
      </p:sp>
    </p:spTree>
    <p:extLst>
      <p:ext uri="{BB962C8B-B14F-4D97-AF65-F5344CB8AC3E}">
        <p14:creationId xmlns:p14="http://schemas.microsoft.com/office/powerpoint/2010/main" val="1136113356"/>
      </p:ext>
    </p:extLst>
  </p:cSld>
  <p:clrMap bg1="lt1" tx1="dk1" bg2="lt2" tx2="dk2" accent1="accent1" accent2="accent2" accent3="accent3" accent4="accent4" accent5="accent5" accent6="accent6" hlink="hlink" folHlink="folHlink"/>
  <p:notesStyle>
    <a:lvl1pPr marL="0" algn="l" defTabSz="914400" rtl="0" eaLnBrk="1" latinLnBrk="0" hangingPunct="1">
      <a:spcBef>
        <a:spcPts val="200"/>
      </a:spcBef>
      <a:defRPr sz="1200" kern="1200">
        <a:solidFill>
          <a:schemeClr val="tx1"/>
        </a:solidFill>
        <a:latin typeface="+mn-lt"/>
        <a:ea typeface="+mn-ea"/>
        <a:cs typeface="+mn-cs"/>
      </a:defRPr>
    </a:lvl1pPr>
    <a:lvl2pPr marL="396000" indent="-171450" algn="l" defTabSz="914400" rtl="0" eaLnBrk="1" latinLnBrk="0" hangingPunct="1">
      <a:spcBef>
        <a:spcPts val="200"/>
      </a:spcBef>
      <a:buFont typeface="Arial" pitchFamily="34" charset="0"/>
      <a:buChar char="•"/>
      <a:defRPr sz="1200" kern="1200">
        <a:solidFill>
          <a:schemeClr val="tx1"/>
        </a:solidFill>
        <a:latin typeface="+mn-lt"/>
        <a:ea typeface="+mn-ea"/>
        <a:cs typeface="+mn-cs"/>
      </a:defRPr>
    </a:lvl2pPr>
    <a:lvl3pPr marL="792000" indent="-171450" algn="l" defTabSz="914400" rtl="0" eaLnBrk="1" latinLnBrk="0" hangingPunct="1">
      <a:spcBef>
        <a:spcPts val="200"/>
      </a:spcBef>
      <a:buFont typeface="Courier New" pitchFamily="49" charset="0"/>
      <a:buChar char="o"/>
      <a:defRPr sz="1200" kern="1200">
        <a:solidFill>
          <a:schemeClr val="tx1"/>
        </a:solidFill>
        <a:latin typeface="+mn-lt"/>
        <a:ea typeface="+mn-ea"/>
        <a:cs typeface="+mn-cs"/>
      </a:defRPr>
    </a:lvl3pPr>
    <a:lvl4pPr marL="1188000" indent="-171450" algn="l" defTabSz="914400" rtl="0" eaLnBrk="1" latinLnBrk="0" hangingPunct="1">
      <a:spcBef>
        <a:spcPts val="200"/>
      </a:spcBef>
      <a:buFont typeface="Wingdings" pitchFamily="2" charset="2"/>
      <a:buChar char="§"/>
      <a:defRPr sz="1200" kern="1200">
        <a:solidFill>
          <a:schemeClr val="tx1"/>
        </a:solidFill>
        <a:latin typeface="+mn-lt"/>
        <a:ea typeface="+mn-ea"/>
        <a:cs typeface="+mn-cs"/>
      </a:defRPr>
    </a:lvl4pPr>
    <a:lvl5pPr marL="1584000" indent="-171450" algn="l" defTabSz="914400" rtl="0" eaLnBrk="1" latinLnBrk="0" hangingPunct="1">
      <a:spcBef>
        <a:spcPts val="200"/>
      </a:spcBef>
      <a:buFont typeface="Symbol" pitchFamily="18" charset="2"/>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9" name="Rechteck 8"/>
          <p:cNvSpPr/>
          <p:nvPr userDrawn="1"/>
        </p:nvSpPr>
        <p:spPr>
          <a:xfrm>
            <a:off x="0" y="759600"/>
            <a:ext cx="9144001" cy="4383900"/>
          </a:xfrm>
          <a:prstGeom prst="rect">
            <a:avLst/>
          </a:prstGeom>
          <a:solidFill>
            <a:srgbClr val="EBF0F4"/>
          </a:solidFill>
          <a:ln>
            <a:solidFill>
              <a:srgbClr val="EBF0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p:cNvSpPr>
            <a:spLocks noGrp="1"/>
          </p:cNvSpPr>
          <p:nvPr>
            <p:ph type="ctrTitle" hasCustomPrompt="1"/>
          </p:nvPr>
        </p:nvSpPr>
        <p:spPr>
          <a:xfrm>
            <a:off x="539999" y="1060450"/>
            <a:ext cx="7978526" cy="996791"/>
          </a:xfrm>
        </p:spPr>
        <p:txBody>
          <a:bodyPr anchor="b" anchorCtr="0"/>
          <a:lstStyle>
            <a:lvl1pPr>
              <a:lnSpc>
                <a:spcPts val="4000"/>
              </a:lnSpc>
              <a:defRPr sz="3600">
                <a:solidFill>
                  <a:schemeClr val="tx1"/>
                </a:solidFill>
                <a:latin typeface="+mj-lt"/>
              </a:defRPr>
            </a:lvl1pPr>
          </a:lstStyle>
          <a:p>
            <a:r>
              <a:rPr lang="de-DE" dirty="0" smtClean="0"/>
              <a:t>Titelmasterformat </a:t>
            </a:r>
            <a:br>
              <a:rPr lang="de-DE" dirty="0" smtClean="0"/>
            </a:br>
            <a:r>
              <a:rPr lang="de-DE" dirty="0" smtClean="0"/>
              <a:t>durch Klicken bearbeiten</a:t>
            </a:r>
            <a:endParaRPr lang="de-AT" dirty="0"/>
          </a:p>
        </p:txBody>
      </p:sp>
      <p:sp>
        <p:nvSpPr>
          <p:cNvPr id="3" name="Untertitel 1"/>
          <p:cNvSpPr>
            <a:spLocks noGrp="1"/>
          </p:cNvSpPr>
          <p:nvPr>
            <p:ph type="subTitle" idx="1"/>
          </p:nvPr>
        </p:nvSpPr>
        <p:spPr>
          <a:xfrm>
            <a:off x="539999" y="2125004"/>
            <a:ext cx="7978526" cy="1390388"/>
          </a:xfrm>
        </p:spPr>
        <p:txBody>
          <a:bodyPr/>
          <a:lstStyle>
            <a:lvl1pPr marL="0" indent="0" algn="l">
              <a:lnSpc>
                <a:spcPts val="4000"/>
              </a:lnSpc>
              <a:spcBef>
                <a:spcPts val="0"/>
              </a:spcBef>
              <a:buNone/>
              <a:defRPr sz="3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AT" dirty="0"/>
          </a:p>
        </p:txBody>
      </p:sp>
      <p:sp>
        <p:nvSpPr>
          <p:cNvPr id="5" name="Textplatzhalter 4"/>
          <p:cNvSpPr>
            <a:spLocks noGrp="1"/>
          </p:cNvSpPr>
          <p:nvPr>
            <p:ph type="body" sz="quarter" idx="10"/>
          </p:nvPr>
        </p:nvSpPr>
        <p:spPr>
          <a:xfrm>
            <a:off x="539750" y="4191000"/>
            <a:ext cx="3422650" cy="415529"/>
          </a:xfrm>
        </p:spPr>
        <p:txBody>
          <a:bodyPr anchor="b" anchorCtr="0"/>
          <a:lstStyle>
            <a:lvl1pPr marL="0" indent="0">
              <a:lnSpc>
                <a:spcPts val="1800"/>
              </a:lnSpc>
              <a:spcAft>
                <a:spcPts val="0"/>
              </a:spcAft>
              <a:buNone/>
              <a:defRPr sz="1400"/>
            </a:lvl1pPr>
          </a:lstStyle>
          <a:p>
            <a:pPr lvl="0"/>
            <a:r>
              <a:rPr lang="de-DE" smtClean="0"/>
              <a:t>Formatvorlagen des Textmasters bearbeiten</a:t>
            </a:r>
          </a:p>
        </p:txBody>
      </p:sp>
    </p:spTree>
    <p:extLst>
      <p:ext uri="{BB962C8B-B14F-4D97-AF65-F5344CB8AC3E}">
        <p14:creationId xmlns:p14="http://schemas.microsoft.com/office/powerpoint/2010/main" val="389748228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folie mit 1-zeiligem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8" name="Textplatzhalter 7"/>
          <p:cNvSpPr>
            <a:spLocks noGrp="1"/>
          </p:cNvSpPr>
          <p:nvPr>
            <p:ph type="body" sz="quarter" idx="13"/>
          </p:nvPr>
        </p:nvSpPr>
        <p:spPr>
          <a:xfrm>
            <a:off x="539751" y="1623600"/>
            <a:ext cx="7978775" cy="2983325"/>
          </a:xfrm>
        </p:spPr>
        <p:txBody>
          <a:bodyPr/>
          <a:lstStyle/>
          <a:p>
            <a:pPr lvl="0"/>
            <a:r>
              <a:rPr lang="de-DE" smtClean="0"/>
              <a:t>Formatvorlagen des Textmasters bearbeiten</a:t>
            </a:r>
          </a:p>
          <a:p>
            <a:pPr lvl="1"/>
            <a:r>
              <a:rPr lang="de-DE" smtClean="0"/>
              <a:t>Zweite Ebene</a:t>
            </a:r>
          </a:p>
          <a:p>
            <a:pPr lvl="2"/>
            <a:r>
              <a:rPr lang="de-DE" smtClean="0"/>
              <a:t>Dritte Ebene</a:t>
            </a:r>
          </a:p>
        </p:txBody>
      </p:sp>
      <p:sp>
        <p:nvSpPr>
          <p:cNvPr id="4" name="Fußzeilenplatzhalter 3"/>
          <p:cNvSpPr>
            <a:spLocks noGrp="1"/>
          </p:cNvSpPr>
          <p:nvPr>
            <p:ph type="ftr" sz="quarter" idx="11"/>
          </p:nvPr>
        </p:nvSpPr>
        <p:spPr/>
        <p:txBody>
          <a:bodyPr/>
          <a:lstStyle/>
          <a:p>
            <a:r>
              <a:rPr lang="de-AT" smtClean="0"/>
              <a:t>Präsentationstitel</a:t>
            </a:r>
            <a:endParaRPr lang="de-AT" dirty="0"/>
          </a:p>
        </p:txBody>
      </p:sp>
      <p:sp>
        <p:nvSpPr>
          <p:cNvPr id="5" name="Foliennummernplatzhalter 4"/>
          <p:cNvSpPr>
            <a:spLocks noGrp="1"/>
          </p:cNvSpPr>
          <p:nvPr>
            <p:ph type="sldNum" sz="quarter" idx="12"/>
          </p:nvPr>
        </p:nvSpPr>
        <p:spPr>
          <a:xfrm>
            <a:off x="7704003" y="4790252"/>
            <a:ext cx="814522" cy="200025"/>
          </a:xfrm>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2953168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ld">
    <p:spTree>
      <p:nvGrpSpPr>
        <p:cNvPr id="1" name=""/>
        <p:cNvGrpSpPr/>
        <p:nvPr/>
      </p:nvGrpSpPr>
      <p:grpSpPr>
        <a:xfrm>
          <a:off x="0" y="0"/>
          <a:ext cx="0" cy="0"/>
          <a:chOff x="0" y="0"/>
          <a:chExt cx="0" cy="0"/>
        </a:xfrm>
      </p:grpSpPr>
      <p:sp>
        <p:nvSpPr>
          <p:cNvPr id="2" name="Titel 1"/>
          <p:cNvSpPr>
            <a:spLocks noGrp="1"/>
          </p:cNvSpPr>
          <p:nvPr>
            <p:ph type="title"/>
          </p:nvPr>
        </p:nvSpPr>
        <p:spPr>
          <a:xfrm>
            <a:off x="540001" y="1054800"/>
            <a:ext cx="7978525" cy="622091"/>
          </a:xfrm>
        </p:spPr>
        <p:txBody>
          <a:bodyPr/>
          <a:lstStyle/>
          <a:p>
            <a:r>
              <a:rPr lang="de-DE" smtClean="0"/>
              <a:t>Titelmasterformat durch Klicken bearbeiten</a:t>
            </a:r>
            <a:endParaRPr lang="de-DE" dirty="0"/>
          </a:p>
        </p:txBody>
      </p:sp>
      <p:sp>
        <p:nvSpPr>
          <p:cNvPr id="7" name="Bildplatzhalter 6"/>
          <p:cNvSpPr>
            <a:spLocks noGrp="1"/>
          </p:cNvSpPr>
          <p:nvPr>
            <p:ph type="pic" sz="quarter" idx="13"/>
          </p:nvPr>
        </p:nvSpPr>
        <p:spPr>
          <a:xfrm>
            <a:off x="539751" y="1630800"/>
            <a:ext cx="7978775" cy="2976125"/>
          </a:xfrm>
        </p:spPr>
        <p:txBody>
          <a:bodyPr/>
          <a:lstStyle/>
          <a:p>
            <a:r>
              <a:rPr lang="de-DE" smtClean="0"/>
              <a:t>Bild durch Klicken auf Symbol hinzufügen</a:t>
            </a:r>
            <a:endParaRPr lang="de-DE" dirty="0"/>
          </a:p>
        </p:txBody>
      </p:sp>
      <p:sp>
        <p:nvSpPr>
          <p:cNvPr id="4" name="Fußzeilenplatzhalter 3"/>
          <p:cNvSpPr>
            <a:spLocks noGrp="1"/>
          </p:cNvSpPr>
          <p:nvPr>
            <p:ph type="ftr" sz="quarter" idx="11"/>
          </p:nvPr>
        </p:nvSpPr>
        <p:spPr/>
        <p:txBody>
          <a:bodyPr/>
          <a:lstStyle/>
          <a:p>
            <a:r>
              <a:rPr lang="de-AT" smtClean="0"/>
              <a:t>Präsentationstitel</a:t>
            </a:r>
            <a:endParaRPr lang="de-AT" dirty="0"/>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2260732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ild + Text nebeneinand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dirty="0"/>
          </a:p>
        </p:txBody>
      </p:sp>
      <p:sp>
        <p:nvSpPr>
          <p:cNvPr id="3" name="Fußzeilenplatzhalter 2"/>
          <p:cNvSpPr>
            <a:spLocks noGrp="1"/>
          </p:cNvSpPr>
          <p:nvPr>
            <p:ph type="ftr" sz="quarter" idx="10"/>
          </p:nvPr>
        </p:nvSpPr>
        <p:spPr/>
        <p:txBody>
          <a:bodyPr/>
          <a:lstStyle/>
          <a:p>
            <a:r>
              <a:rPr lang="de-AT" smtClean="0"/>
              <a:t>Präsentationstitel</a:t>
            </a:r>
            <a:endParaRPr lang="de-AT" dirty="0"/>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
        <p:nvSpPr>
          <p:cNvPr id="5" name="Bildplatzhalter 6"/>
          <p:cNvSpPr>
            <a:spLocks noGrp="1"/>
          </p:cNvSpPr>
          <p:nvPr>
            <p:ph type="pic" sz="quarter" idx="13"/>
          </p:nvPr>
        </p:nvSpPr>
        <p:spPr>
          <a:xfrm>
            <a:off x="539750" y="1630800"/>
            <a:ext cx="3813175" cy="2976125"/>
          </a:xfrm>
        </p:spPr>
        <p:txBody>
          <a:bodyPr/>
          <a:lstStyle/>
          <a:p>
            <a:r>
              <a:rPr lang="de-DE" smtClean="0"/>
              <a:t>Bild durch Klicken auf Symbol hinzufügen</a:t>
            </a:r>
            <a:endParaRPr lang="de-DE" dirty="0"/>
          </a:p>
        </p:txBody>
      </p:sp>
      <p:sp>
        <p:nvSpPr>
          <p:cNvPr id="7" name="Textplatzhalter 6"/>
          <p:cNvSpPr>
            <a:spLocks noGrp="1"/>
          </p:cNvSpPr>
          <p:nvPr>
            <p:ph type="body" sz="quarter" idx="14"/>
          </p:nvPr>
        </p:nvSpPr>
        <p:spPr>
          <a:xfrm>
            <a:off x="4706125" y="1630800"/>
            <a:ext cx="3812400" cy="2976125"/>
          </a:xfrm>
        </p:spPr>
        <p:txBody>
          <a:bodyPr/>
          <a:lstStyle/>
          <a:p>
            <a:pPr lvl="0"/>
            <a:r>
              <a:rPr lang="de-DE" smtClean="0"/>
              <a:t>Formatvorlagen des Textmasters bearbeiten</a:t>
            </a:r>
          </a:p>
        </p:txBody>
      </p:sp>
    </p:spTree>
    <p:extLst>
      <p:ext uri="{BB962C8B-B14F-4D97-AF65-F5344CB8AC3E}">
        <p14:creationId xmlns:p14="http://schemas.microsoft.com/office/powerpoint/2010/main" val="2394268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Inhalte beliebig - nebeneinand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Fußzeilenplatzhalter 2"/>
          <p:cNvSpPr>
            <a:spLocks noGrp="1"/>
          </p:cNvSpPr>
          <p:nvPr>
            <p:ph type="ftr" sz="quarter" idx="10"/>
          </p:nvPr>
        </p:nvSpPr>
        <p:spPr/>
        <p:txBody>
          <a:bodyPr/>
          <a:lstStyle/>
          <a:p>
            <a:r>
              <a:rPr lang="de-AT" smtClean="0"/>
              <a:t>Präsentationstitel</a:t>
            </a:r>
            <a:endParaRPr lang="de-AT" dirty="0"/>
          </a:p>
        </p:txBody>
      </p:sp>
      <p:sp>
        <p:nvSpPr>
          <p:cNvPr id="4" name="Foliennummernplatzhalter 3"/>
          <p:cNvSpPr>
            <a:spLocks noGrp="1"/>
          </p:cNvSpPr>
          <p:nvPr>
            <p:ph type="sldNum" sz="quarter" idx="11"/>
          </p:nvPr>
        </p:nvSpPr>
        <p:spPr/>
        <p:txBody>
          <a:bodyPr/>
          <a:lstStyle/>
          <a:p>
            <a:fld id="{1206269C-C24E-4E80-9A4B-E7E19BB59A67}" type="slidenum">
              <a:rPr lang="de-AT" smtClean="0"/>
              <a:pPr/>
              <a:t>‹Nr.›</a:t>
            </a:fld>
            <a:endParaRPr lang="de-AT" dirty="0"/>
          </a:p>
        </p:txBody>
      </p:sp>
      <p:sp>
        <p:nvSpPr>
          <p:cNvPr id="8" name="Inhaltsplatzhalter 7"/>
          <p:cNvSpPr>
            <a:spLocks noGrp="1"/>
          </p:cNvSpPr>
          <p:nvPr>
            <p:ph sz="quarter" idx="15"/>
          </p:nvPr>
        </p:nvSpPr>
        <p:spPr>
          <a:xfrm>
            <a:off x="540000" y="1630800"/>
            <a:ext cx="3838575" cy="2976125"/>
          </a:xfrm>
        </p:spPr>
        <p:txBody>
          <a:bodyPr/>
          <a:lstStyle/>
          <a:p>
            <a:pPr lvl="0"/>
            <a:r>
              <a:rPr lang="de-DE" smtClean="0"/>
              <a:t>Formatvorlagen des Textmasters bearbeiten</a:t>
            </a:r>
          </a:p>
          <a:p>
            <a:pPr lvl="1"/>
            <a:r>
              <a:rPr lang="de-DE" smtClean="0"/>
              <a:t>Zweite Ebene</a:t>
            </a:r>
          </a:p>
          <a:p>
            <a:pPr lvl="2"/>
            <a:r>
              <a:rPr lang="de-DE" smtClean="0"/>
              <a:t>Dritte Ebene</a:t>
            </a:r>
          </a:p>
        </p:txBody>
      </p:sp>
      <p:sp>
        <p:nvSpPr>
          <p:cNvPr id="9" name="Inhaltsplatzhalter 7"/>
          <p:cNvSpPr>
            <a:spLocks noGrp="1"/>
          </p:cNvSpPr>
          <p:nvPr>
            <p:ph sz="quarter" idx="16"/>
          </p:nvPr>
        </p:nvSpPr>
        <p:spPr>
          <a:xfrm>
            <a:off x="4679951" y="1630800"/>
            <a:ext cx="3838575" cy="2976125"/>
          </a:xfrm>
        </p:spPr>
        <p:txBody>
          <a:bodyPr/>
          <a:lstStyle/>
          <a:p>
            <a:pPr lvl="0"/>
            <a:r>
              <a:rPr lang="de-DE" smtClean="0"/>
              <a:t>Formatvorlagen des Textmasters bearbeiten</a:t>
            </a:r>
          </a:p>
          <a:p>
            <a:pPr lvl="1"/>
            <a:r>
              <a:rPr lang="de-DE" smtClean="0"/>
              <a:t>Zweite Ebene</a:t>
            </a:r>
          </a:p>
          <a:p>
            <a:pPr lvl="2"/>
            <a:r>
              <a:rPr lang="de-DE" smtClean="0"/>
              <a:t>Dritte Ebene</a:t>
            </a:r>
          </a:p>
        </p:txBody>
      </p:sp>
    </p:spTree>
    <p:extLst>
      <p:ext uri="{BB962C8B-B14F-4D97-AF65-F5344CB8AC3E}">
        <p14:creationId xmlns:p14="http://schemas.microsoft.com/office/powerpoint/2010/main" val="666192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halt-beliebig mit 1-zeiligem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9" name="Inhaltsplatzhalter 8"/>
          <p:cNvSpPr>
            <a:spLocks noGrp="1"/>
          </p:cNvSpPr>
          <p:nvPr>
            <p:ph sz="quarter" idx="13"/>
          </p:nvPr>
        </p:nvSpPr>
        <p:spPr>
          <a:xfrm>
            <a:off x="539751" y="1630800"/>
            <a:ext cx="7978775" cy="2976125"/>
          </a:xfrm>
        </p:spPr>
        <p:txBody>
          <a:bodyPr/>
          <a:lstStyle/>
          <a:p>
            <a:pPr lvl="0"/>
            <a:r>
              <a:rPr lang="de-DE" smtClean="0"/>
              <a:t>Formatvorlagen des Textmasters bearbeiten</a:t>
            </a:r>
          </a:p>
          <a:p>
            <a:pPr lvl="1"/>
            <a:r>
              <a:rPr lang="de-DE" smtClean="0"/>
              <a:t>Zweite Ebene</a:t>
            </a:r>
          </a:p>
          <a:p>
            <a:pPr lvl="2"/>
            <a:r>
              <a:rPr lang="de-DE" smtClean="0"/>
              <a:t>Dritte Ebene</a:t>
            </a:r>
          </a:p>
        </p:txBody>
      </p:sp>
      <p:sp>
        <p:nvSpPr>
          <p:cNvPr id="4" name="Fußzeilenplatzhalter 3"/>
          <p:cNvSpPr>
            <a:spLocks noGrp="1"/>
          </p:cNvSpPr>
          <p:nvPr>
            <p:ph type="ftr" sz="quarter" idx="11"/>
          </p:nvPr>
        </p:nvSpPr>
        <p:spPr/>
        <p:txBody>
          <a:bodyPr/>
          <a:lstStyle/>
          <a:p>
            <a:r>
              <a:rPr lang="de-AT" smtClean="0"/>
              <a:t>Präsentationstitel</a:t>
            </a:r>
            <a:endParaRPr lang="de-AT" dirty="0"/>
          </a:p>
        </p:txBody>
      </p:sp>
      <p:sp>
        <p:nvSpPr>
          <p:cNvPr id="5" name="Foliennummernplatzhalter 4"/>
          <p:cNvSpPr>
            <a:spLocks noGrp="1"/>
          </p:cNvSpPr>
          <p:nvPr>
            <p:ph type="sldNum" sz="quarter" idx="12"/>
          </p:nvPr>
        </p:nvSpPr>
        <p:spPr/>
        <p:txBody>
          <a:bodyPr/>
          <a:lstStyle/>
          <a:p>
            <a:fld id="{1206269C-C24E-4E80-9A4B-E7E19BB59A67}" type="slidenum">
              <a:rPr lang="de-AT" smtClean="0"/>
              <a:pPr/>
              <a:t>‹Nr.›</a:t>
            </a:fld>
            <a:endParaRPr lang="de-AT" dirty="0"/>
          </a:p>
        </p:txBody>
      </p:sp>
    </p:spTree>
    <p:extLst>
      <p:ext uri="{BB962C8B-B14F-4D97-AF65-F5344CB8AC3E}">
        <p14:creationId xmlns:p14="http://schemas.microsoft.com/office/powerpoint/2010/main" val="25504490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39999" y="1004430"/>
            <a:ext cx="5389200" cy="1063206"/>
          </a:xfrm>
        </p:spPr>
        <p:txBody>
          <a:bodyPr/>
          <a:lstStyle>
            <a:lvl1pPr>
              <a:lnSpc>
                <a:spcPts val="4000"/>
              </a:lnSpc>
              <a:defRPr sz="3000" b="0">
                <a:solidFill>
                  <a:schemeClr val="tx1"/>
                </a:solidFill>
              </a:defRPr>
            </a:lvl1pPr>
          </a:lstStyle>
          <a:p>
            <a:r>
              <a:rPr lang="de-DE" dirty="0" smtClean="0"/>
              <a:t>Titelmasterformat durch Klicken </a:t>
            </a:r>
            <a:br>
              <a:rPr lang="de-DE" dirty="0" smtClean="0"/>
            </a:br>
            <a:r>
              <a:rPr lang="de-DE" dirty="0" smtClean="0"/>
              <a:t>bearbeiten</a:t>
            </a:r>
            <a:endParaRPr lang="de-DE" dirty="0"/>
          </a:p>
        </p:txBody>
      </p:sp>
      <p:sp>
        <p:nvSpPr>
          <p:cNvPr id="9" name="Textplatzhalter 8"/>
          <p:cNvSpPr>
            <a:spLocks noGrp="1"/>
          </p:cNvSpPr>
          <p:nvPr>
            <p:ph type="body" sz="quarter" idx="10"/>
          </p:nvPr>
        </p:nvSpPr>
        <p:spPr>
          <a:xfrm>
            <a:off x="539750" y="3643313"/>
            <a:ext cx="3423600" cy="963216"/>
          </a:xfrm>
        </p:spPr>
        <p:txBody>
          <a:bodyPr anchor="b" anchorCtr="0"/>
          <a:lstStyle>
            <a:lvl1pPr marL="0" indent="0">
              <a:lnSpc>
                <a:spcPts val="1800"/>
              </a:lnSpc>
              <a:spcAft>
                <a:spcPts val="0"/>
              </a:spcAft>
              <a:buNone/>
              <a:defRPr sz="1400"/>
            </a:lvl1pPr>
          </a:lstStyle>
          <a:p>
            <a:pPr lvl="0"/>
            <a:r>
              <a:rPr lang="de-DE" smtClean="0"/>
              <a:t>Formatvorlagen des Textmasters bearbeiten</a:t>
            </a:r>
          </a:p>
        </p:txBody>
      </p:sp>
    </p:spTree>
    <p:extLst>
      <p:ext uri="{BB962C8B-B14F-4D97-AF65-F5344CB8AC3E}">
        <p14:creationId xmlns:p14="http://schemas.microsoft.com/office/powerpoint/2010/main" val="12743690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540001" y="1054894"/>
            <a:ext cx="7978525" cy="622091"/>
          </a:xfrm>
          <a:prstGeom prst="rect">
            <a:avLst/>
          </a:prstGeom>
        </p:spPr>
        <p:txBody>
          <a:bodyPr vert="horz" wrap="none" lIns="0" tIns="0" rIns="0" bIns="0" rtlCol="0" anchor="t" anchorCtr="0">
            <a:noAutofit/>
          </a:bodyPr>
          <a:lstStyle/>
          <a:p>
            <a:r>
              <a:rPr lang="de-DE" dirty="0" smtClean="0"/>
              <a:t>Titelmasterformat durch Klicken bearbeiten</a:t>
            </a:r>
            <a:endParaRPr lang="de-AT" dirty="0"/>
          </a:p>
        </p:txBody>
      </p:sp>
      <p:sp>
        <p:nvSpPr>
          <p:cNvPr id="3" name="Textplatzhalter 2"/>
          <p:cNvSpPr>
            <a:spLocks noGrp="1"/>
          </p:cNvSpPr>
          <p:nvPr>
            <p:ph type="body" idx="1"/>
          </p:nvPr>
        </p:nvSpPr>
        <p:spPr>
          <a:xfrm>
            <a:off x="540001" y="1623576"/>
            <a:ext cx="7978525" cy="2983349"/>
          </a:xfrm>
          <a:prstGeom prst="rect">
            <a:avLst/>
          </a:prstGeom>
        </p:spPr>
        <p:txBody>
          <a:bodyPr vert="horz" lIns="0" tIns="0" rIns="0" bIns="0" rtlCol="0">
            <a:noAutofit/>
          </a:bodyPr>
          <a:lstStyle/>
          <a:p>
            <a:pPr lvl="0"/>
            <a:r>
              <a:rPr lang="de-DE" dirty="0" smtClean="0"/>
              <a:t>Textmasterformat bearbeiten </a:t>
            </a:r>
            <a:br>
              <a:rPr lang="de-DE" dirty="0" smtClean="0"/>
            </a:br>
            <a:r>
              <a:rPr lang="de-DE" dirty="0" smtClean="0"/>
              <a:t>Erste Ebene </a:t>
            </a:r>
          </a:p>
          <a:p>
            <a:pPr lvl="1"/>
            <a:r>
              <a:rPr lang="de-DE" dirty="0" smtClean="0"/>
              <a:t>Zweite Ebene – wie Ebene zuvor</a:t>
            </a:r>
          </a:p>
          <a:p>
            <a:pPr lvl="2"/>
            <a:r>
              <a:rPr lang="de-DE" dirty="0" smtClean="0"/>
              <a:t>Dritte Ebene – wie Ebene zuvor</a:t>
            </a:r>
          </a:p>
        </p:txBody>
      </p:sp>
      <p:sp>
        <p:nvSpPr>
          <p:cNvPr id="9" name="Fußzeilenplatzhalter 12"/>
          <p:cNvSpPr>
            <a:spLocks noGrp="1"/>
          </p:cNvSpPr>
          <p:nvPr>
            <p:ph type="ftr" sz="quarter" idx="3"/>
          </p:nvPr>
        </p:nvSpPr>
        <p:spPr>
          <a:xfrm>
            <a:off x="540000" y="4790252"/>
            <a:ext cx="6875916" cy="200025"/>
          </a:xfrm>
          <a:prstGeom prst="rect">
            <a:avLst/>
          </a:prstGeom>
        </p:spPr>
        <p:txBody>
          <a:bodyPr vert="horz" lIns="0" tIns="0" rIns="0" bIns="0" rtlCol="0" anchor="ctr"/>
          <a:lstStyle>
            <a:lvl1pPr algn="l">
              <a:defRPr sz="1400">
                <a:solidFill>
                  <a:schemeClr val="tx1"/>
                </a:solidFill>
              </a:defRPr>
            </a:lvl1pPr>
          </a:lstStyle>
          <a:p>
            <a:r>
              <a:rPr lang="de-AT" dirty="0" smtClean="0"/>
              <a:t>Präsentationstitel</a:t>
            </a:r>
            <a:endParaRPr lang="de-AT" dirty="0"/>
          </a:p>
        </p:txBody>
      </p:sp>
      <p:sp>
        <p:nvSpPr>
          <p:cNvPr id="20" name="Foliennummernplatzhalter 13"/>
          <p:cNvSpPr>
            <a:spLocks noGrp="1"/>
          </p:cNvSpPr>
          <p:nvPr>
            <p:ph type="sldNum" sz="quarter" idx="4"/>
          </p:nvPr>
        </p:nvSpPr>
        <p:spPr>
          <a:xfrm>
            <a:off x="7558201" y="4790252"/>
            <a:ext cx="960324" cy="200025"/>
          </a:xfrm>
          <a:prstGeom prst="rect">
            <a:avLst/>
          </a:prstGeom>
        </p:spPr>
        <p:txBody>
          <a:bodyPr vert="horz" lIns="0" tIns="0" rIns="0" bIns="0" rtlCol="0" anchor="ctr"/>
          <a:lstStyle>
            <a:lvl1pPr algn="r">
              <a:defRPr sz="1400">
                <a:solidFill>
                  <a:schemeClr val="tx1"/>
                </a:solidFill>
              </a:defRPr>
            </a:lvl1pPr>
          </a:lstStyle>
          <a:p>
            <a:fld id="{1206269C-C24E-4E80-9A4B-E7E19BB59A67}" type="slidenum">
              <a:rPr lang="de-AT" smtClean="0"/>
              <a:pPr/>
              <a:t>‹Nr.›</a:t>
            </a:fld>
            <a:endParaRPr lang="de-AT" dirty="0"/>
          </a:p>
        </p:txBody>
      </p:sp>
      <p:sp>
        <p:nvSpPr>
          <p:cNvPr id="10" name="Textfeld 9"/>
          <p:cNvSpPr txBox="1"/>
          <p:nvPr userDrawn="1"/>
        </p:nvSpPr>
        <p:spPr>
          <a:xfrm>
            <a:off x="6651752" y="230400"/>
            <a:ext cx="2200274" cy="184666"/>
          </a:xfrm>
          <a:prstGeom prst="rect">
            <a:avLst/>
          </a:prstGeom>
          <a:noFill/>
        </p:spPr>
        <p:txBody>
          <a:bodyPr wrap="square" lIns="0" tIns="0" rIns="0" bIns="0" rtlCol="0">
            <a:spAutoFit/>
          </a:bodyPr>
          <a:lstStyle/>
          <a:p>
            <a:pPr algn="r"/>
            <a:r>
              <a:rPr lang="de-AT" sz="1200" dirty="0" smtClean="0">
                <a:solidFill>
                  <a:srgbClr val="003D84"/>
                </a:solidFill>
              </a:rPr>
              <a:t>bmaw.gv.at</a:t>
            </a:r>
            <a:endParaRPr lang="de-AT" sz="1200" dirty="0">
              <a:solidFill>
                <a:srgbClr val="003D84"/>
              </a:solidFill>
            </a:endParaRPr>
          </a:p>
        </p:txBody>
      </p:sp>
      <p:pic>
        <p:nvPicPr>
          <p:cNvPr id="12" name="Grafik 11" descr="Bundesministerium für Arbeit und Wirtschaft"/>
          <p:cNvPicPr/>
          <p:nvPr userDrawn="1"/>
        </p:nvPicPr>
        <p:blipFill rotWithShape="1">
          <a:blip r:embed="rId9" cstate="print">
            <a:extLst>
              <a:ext uri="{28A0092B-C50C-407E-A947-70E740481C1C}">
                <a14:useLocalDpi xmlns:a14="http://schemas.microsoft.com/office/drawing/2010/main" val="0"/>
              </a:ext>
            </a:extLst>
          </a:blip>
          <a:srcRect b="24214"/>
          <a:stretch/>
        </p:blipFill>
        <p:spPr bwMode="auto">
          <a:xfrm>
            <a:off x="226800" y="208800"/>
            <a:ext cx="3038475" cy="505303"/>
          </a:xfrm>
          <a:prstGeom prst="rect">
            <a:avLst/>
          </a:prstGeom>
          <a:noFill/>
          <a:ln>
            <a:noFill/>
          </a:ln>
        </p:spPr>
      </p:pic>
    </p:spTree>
    <p:extLst>
      <p:ext uri="{BB962C8B-B14F-4D97-AF65-F5344CB8AC3E}">
        <p14:creationId xmlns:p14="http://schemas.microsoft.com/office/powerpoint/2010/main" val="1263382439"/>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7" r:id="rId3"/>
    <p:sldLayoutId id="2147483721" r:id="rId4"/>
    <p:sldLayoutId id="2147483722" r:id="rId5"/>
    <p:sldLayoutId id="2147483718" r:id="rId6"/>
    <p:sldLayoutId id="2147483720" r:id="rId7"/>
  </p:sldLayoutIdLst>
  <p:timing>
    <p:tnLst>
      <p:par>
        <p:cTn id="1" dur="indefinite" restart="never" nodeType="tmRoot"/>
      </p:par>
    </p:tnLst>
  </p:timing>
  <p:hf hdr="0" dt="0"/>
  <p:txStyles>
    <p:titleStyle>
      <a:lvl1pPr algn="l" defTabSz="914400" rtl="0" eaLnBrk="1" latinLnBrk="0" hangingPunct="1">
        <a:lnSpc>
          <a:spcPts val="3000"/>
        </a:lnSpc>
        <a:spcBef>
          <a:spcPct val="0"/>
        </a:spcBef>
        <a:buNone/>
        <a:defRPr sz="2400" b="1" kern="1200">
          <a:solidFill>
            <a:srgbClr val="003D84"/>
          </a:solidFill>
          <a:latin typeface="+mj-lt"/>
          <a:ea typeface="+mj-ea"/>
          <a:cs typeface="+mj-cs"/>
        </a:defRPr>
      </a:lvl1pPr>
    </p:titleStyle>
    <p:bodyStyle>
      <a:lvl1pPr marL="252000" marR="0" indent="-252000" algn="l" defTabSz="914400" rtl="0" eaLnBrk="1" fontAlgn="auto" latinLnBrk="0" hangingPunct="1">
        <a:lnSpc>
          <a:spcPts val="2400"/>
        </a:lnSpc>
        <a:spcBef>
          <a:spcPts val="0"/>
        </a:spcBef>
        <a:spcAft>
          <a:spcPts val="1425"/>
        </a:spcAft>
        <a:buClr>
          <a:srgbClr val="003D84"/>
        </a:buClr>
        <a:buSzTx/>
        <a:buFont typeface="Arial" panose="020B0604020202020204" pitchFamily="34" charset="0"/>
        <a:buChar char="•"/>
        <a:tabLst/>
        <a:defRPr sz="1800" kern="1200">
          <a:solidFill>
            <a:schemeClr val="bg1">
              <a:lumMod val="10000"/>
            </a:schemeClr>
          </a:solidFill>
          <a:latin typeface="+mn-lt"/>
          <a:ea typeface="+mn-ea"/>
          <a:cs typeface="+mn-cs"/>
        </a:defRPr>
      </a:lvl1pPr>
      <a:lvl2pPr marL="504000" marR="0" indent="-252000" algn="l" defTabSz="914400" rtl="0" eaLnBrk="1" fontAlgn="auto" latinLnBrk="0" hangingPunct="1">
        <a:lnSpc>
          <a:spcPts val="2400"/>
        </a:lnSpc>
        <a:spcBef>
          <a:spcPts val="0"/>
        </a:spcBef>
        <a:spcAft>
          <a:spcPts val="1425"/>
        </a:spcAft>
        <a:buClrTx/>
        <a:buSzTx/>
        <a:buFont typeface="Corbel" panose="020B0503020204020204" pitchFamily="34" charset="0"/>
        <a:buChar char="−"/>
        <a:tabLst/>
        <a:defRPr sz="1800" kern="1200">
          <a:solidFill>
            <a:schemeClr val="bg1">
              <a:lumMod val="10000"/>
            </a:schemeClr>
          </a:solidFill>
          <a:latin typeface="+mn-lt"/>
          <a:ea typeface="+mn-ea"/>
          <a:cs typeface="+mn-cs"/>
        </a:defRPr>
      </a:lvl2pPr>
      <a:lvl3pPr marL="756000" indent="-252000" algn="l" defTabSz="914400" rtl="0" eaLnBrk="1" latinLnBrk="0" hangingPunct="1">
        <a:lnSpc>
          <a:spcPts val="2400"/>
        </a:lnSpc>
        <a:spcBef>
          <a:spcPts val="0"/>
        </a:spcBef>
        <a:spcAft>
          <a:spcPts val="1425"/>
        </a:spcAft>
        <a:buClr>
          <a:srgbClr val="003D84"/>
        </a:buClr>
        <a:buFont typeface="Arial" pitchFamily="34" charset="0"/>
        <a:buChar char="•"/>
        <a:defRPr sz="1800" kern="1200">
          <a:solidFill>
            <a:schemeClr val="bg1">
              <a:lumMod val="10000"/>
            </a:schemeClr>
          </a:solidFill>
          <a:latin typeface="+mn-lt"/>
          <a:ea typeface="+mn-ea"/>
          <a:cs typeface="+mn-cs"/>
        </a:defRPr>
      </a:lvl3pPr>
      <a:lvl4pPr marL="1600200" indent="-228600" algn="l" defTabSz="914400" rtl="0" eaLnBrk="1" latinLnBrk="0" hangingPunct="1">
        <a:lnSpc>
          <a:spcPct val="90000"/>
        </a:lnSpc>
        <a:spcBef>
          <a:spcPts val="600"/>
        </a:spcBef>
        <a:buClr>
          <a:schemeClr val="tx2"/>
        </a:buClr>
        <a:buFont typeface="Arial" pitchFamily="34" charset="0"/>
        <a:buChar char="–"/>
        <a:defRPr sz="1800" kern="1200">
          <a:solidFill>
            <a:schemeClr val="bg1">
              <a:lumMod val="10000"/>
            </a:schemeClr>
          </a:solidFill>
          <a:latin typeface="+mn-lt"/>
          <a:ea typeface="+mn-ea"/>
          <a:cs typeface="+mn-cs"/>
        </a:defRPr>
      </a:lvl4pPr>
      <a:lvl5pPr marL="2057400" indent="-228600" algn="l" defTabSz="914400" rtl="0" eaLnBrk="1" latinLnBrk="0" hangingPunct="1">
        <a:lnSpc>
          <a:spcPct val="90000"/>
        </a:lnSpc>
        <a:spcBef>
          <a:spcPts val="400"/>
        </a:spcBef>
        <a:buClr>
          <a:schemeClr val="tx2"/>
        </a:buClr>
        <a:buFont typeface="Arial" pitchFamily="34" charset="0"/>
        <a:buChar char="»"/>
        <a:defRPr sz="1800" kern="1200">
          <a:solidFill>
            <a:schemeClr val="bg1">
              <a:lumMod val="1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mailto:vorname.nachname@oesterreich.gv.at"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39999" y="1440089"/>
            <a:ext cx="7978526" cy="996791"/>
          </a:xfrm>
        </p:spPr>
        <p:txBody>
          <a:bodyPr/>
          <a:lstStyle/>
          <a:p>
            <a:r>
              <a:rPr lang="de-AT" dirty="0" smtClean="0"/>
              <a:t>Ausblick auf GISA-Express</a:t>
            </a:r>
            <a:endParaRPr lang="de-AT" dirty="0"/>
          </a:p>
        </p:txBody>
      </p:sp>
      <p:sp>
        <p:nvSpPr>
          <p:cNvPr id="3" name="Untertitel 2"/>
          <p:cNvSpPr>
            <a:spLocks noGrp="1"/>
          </p:cNvSpPr>
          <p:nvPr>
            <p:ph type="subTitle" idx="1"/>
          </p:nvPr>
        </p:nvSpPr>
        <p:spPr>
          <a:xfrm>
            <a:off x="539750" y="2394426"/>
            <a:ext cx="7978526" cy="1390388"/>
          </a:xfrm>
        </p:spPr>
        <p:txBody>
          <a:bodyPr/>
          <a:lstStyle/>
          <a:p>
            <a:r>
              <a:rPr lang="de-AT" dirty="0" smtClean="0"/>
              <a:t>Gewerberechtsnovelle BGBl. I Nr. 130/2024</a:t>
            </a:r>
            <a:endParaRPr lang="de-AT" dirty="0"/>
          </a:p>
        </p:txBody>
      </p:sp>
      <p:sp>
        <p:nvSpPr>
          <p:cNvPr id="4" name="Textplatzhalter 3"/>
          <p:cNvSpPr>
            <a:spLocks noGrp="1"/>
          </p:cNvSpPr>
          <p:nvPr>
            <p:ph type="body" sz="quarter" idx="10"/>
          </p:nvPr>
        </p:nvSpPr>
        <p:spPr/>
        <p:txBody>
          <a:bodyPr/>
          <a:lstStyle/>
          <a:p>
            <a:endParaRPr lang="de-DE" dirty="0" smtClean="0"/>
          </a:p>
          <a:p>
            <a:r>
              <a:rPr lang="de-DE" dirty="0" smtClean="0"/>
              <a:t>Abt. VI/A/1</a:t>
            </a:r>
          </a:p>
          <a:p>
            <a:r>
              <a:rPr lang="de-DE" dirty="0" smtClean="0"/>
              <a:t>Feldkirch, 24./25. September 2024</a:t>
            </a:r>
            <a:endParaRPr lang="de-DE" dirty="0"/>
          </a:p>
        </p:txBody>
      </p:sp>
    </p:spTree>
    <p:extLst>
      <p:ext uri="{BB962C8B-B14F-4D97-AF65-F5344CB8AC3E}">
        <p14:creationId xmlns:p14="http://schemas.microsoft.com/office/powerpoint/2010/main" val="27424589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Die Eidesstattliche </a:t>
            </a:r>
            <a:r>
              <a:rPr lang="de-AT" dirty="0"/>
              <a:t>E</a:t>
            </a:r>
            <a:r>
              <a:rPr lang="de-AT" dirty="0" smtClean="0"/>
              <a:t>rklärung</a:t>
            </a:r>
            <a:endParaRPr lang="de-AT" dirty="0"/>
          </a:p>
        </p:txBody>
      </p:sp>
      <p:sp>
        <p:nvSpPr>
          <p:cNvPr id="3" name="Textplatzhalter 2"/>
          <p:cNvSpPr>
            <a:spLocks noGrp="1"/>
          </p:cNvSpPr>
          <p:nvPr>
            <p:ph type="body" sz="quarter" idx="13"/>
          </p:nvPr>
        </p:nvSpPr>
        <p:spPr>
          <a:xfrm>
            <a:off x="539751" y="1475652"/>
            <a:ext cx="7978775" cy="3131273"/>
          </a:xfrm>
        </p:spPr>
        <p:txBody>
          <a:bodyPr/>
          <a:lstStyle/>
          <a:p>
            <a:pPr marL="0" indent="0" algn="just">
              <a:buNone/>
            </a:pPr>
            <a:r>
              <a:rPr lang="de-AT" sz="1600" dirty="0" smtClean="0"/>
              <a:t>Die Eidesstattliche Erklärung gemäß § 344 ist ein wesentliches Element, ohne Eidesstattliche Erklärung wird ein Anbringen niemals GISA-Express fähig sein. Diese Erklärung ist also nicht nur für Personen mit Auslandsbezug relevant, sondern in sämtlichen Verfahren, in denen Ausschlussgründe zu prüfen sind!</a:t>
            </a:r>
          </a:p>
          <a:p>
            <a:pPr marL="0" indent="0" algn="just">
              <a:buNone/>
            </a:pPr>
            <a:r>
              <a:rPr lang="de-AT" sz="1600" b="1" dirty="0" smtClean="0"/>
              <a:t>Dieses Beweismittel steht bereits seit Kundmachung der Novelle zur Verfügung und sollte auch entsprechend von den Behörden und Verfahrensparteien genutzt werden.</a:t>
            </a:r>
            <a:r>
              <a:rPr lang="de-AT" sz="1600" dirty="0" smtClean="0"/>
              <a:t> </a:t>
            </a:r>
          </a:p>
          <a:p>
            <a:pPr marL="0" indent="0" algn="just">
              <a:buNone/>
            </a:pPr>
            <a:r>
              <a:rPr lang="de-AT" sz="1600" dirty="0" smtClean="0"/>
              <a:t>Eine „zurückhaltende“ Praxis ist nicht Zweck dieser Verfahrenserleichterung; vielmehr soll sie allgemein zur Erleichterung eingesetzt werden. </a:t>
            </a:r>
            <a:endParaRPr lang="de-AT" sz="1600" dirty="0"/>
          </a:p>
        </p:txBody>
      </p:sp>
      <p:sp>
        <p:nvSpPr>
          <p:cNvPr id="4" name="Fußzeilenplatzhalter 3"/>
          <p:cNvSpPr>
            <a:spLocks noGrp="1"/>
          </p:cNvSpPr>
          <p:nvPr>
            <p:ph type="ftr" sz="quarter" idx="11"/>
          </p:nvPr>
        </p:nvSpPr>
        <p:spPr/>
        <p:txBody>
          <a:bodyPr/>
          <a:lstStyle/>
          <a:p>
            <a:endParaRPr lang="de-AT" dirty="0"/>
          </a:p>
        </p:txBody>
      </p:sp>
      <p:sp>
        <p:nvSpPr>
          <p:cNvPr id="5" name="Foliennummernplatzhalter 4"/>
          <p:cNvSpPr>
            <a:spLocks noGrp="1"/>
          </p:cNvSpPr>
          <p:nvPr>
            <p:ph type="sldNum" sz="quarter" idx="12"/>
          </p:nvPr>
        </p:nvSpPr>
        <p:spPr/>
        <p:txBody>
          <a:bodyPr/>
          <a:lstStyle/>
          <a:p>
            <a:fld id="{1206269C-C24E-4E80-9A4B-E7E19BB59A67}" type="slidenum">
              <a:rPr lang="de-AT" smtClean="0"/>
              <a:pPr/>
              <a:t>10</a:t>
            </a:fld>
            <a:endParaRPr lang="de-AT" dirty="0"/>
          </a:p>
        </p:txBody>
      </p:sp>
    </p:spTree>
    <p:extLst>
      <p:ext uri="{BB962C8B-B14F-4D97-AF65-F5344CB8AC3E}">
        <p14:creationId xmlns:p14="http://schemas.microsoft.com/office/powerpoint/2010/main" val="2963941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AT" dirty="0" smtClean="0"/>
              <a:t>Danke für Ihre </a:t>
            </a:r>
            <a:br>
              <a:rPr lang="de-AT" dirty="0" smtClean="0"/>
            </a:br>
            <a:r>
              <a:rPr lang="de-AT" dirty="0" smtClean="0"/>
              <a:t>Aufmerksamkeit!</a:t>
            </a:r>
            <a:endParaRPr lang="de-DE" dirty="0"/>
          </a:p>
        </p:txBody>
      </p:sp>
      <p:sp>
        <p:nvSpPr>
          <p:cNvPr id="10" name="Textplatzhalter 9"/>
          <p:cNvSpPr>
            <a:spLocks noGrp="1"/>
          </p:cNvSpPr>
          <p:nvPr>
            <p:ph type="body" sz="quarter" idx="10"/>
          </p:nvPr>
        </p:nvSpPr>
        <p:spPr/>
        <p:txBody>
          <a:bodyPr/>
          <a:lstStyle/>
          <a:p>
            <a:endParaRPr lang="de-DE" dirty="0" smtClean="0"/>
          </a:p>
          <a:p>
            <a:r>
              <a:rPr lang="de-AT" dirty="0" smtClean="0"/>
              <a:t>Abt. VI/A/1</a:t>
            </a:r>
            <a:endParaRPr lang="de-DE" dirty="0" smtClean="0"/>
          </a:p>
          <a:p>
            <a:r>
              <a:rPr lang="de-DE" dirty="0" smtClean="0">
                <a:hlinkClick r:id="rId2"/>
              </a:rPr>
              <a:t>gewerbe@bmaw.gv.at</a:t>
            </a:r>
            <a:r>
              <a:rPr lang="de-DE" dirty="0" smtClean="0"/>
              <a:t> </a:t>
            </a:r>
            <a:endParaRPr lang="de-DE" dirty="0"/>
          </a:p>
        </p:txBody>
      </p:sp>
    </p:spTree>
    <p:extLst>
      <p:ext uri="{BB962C8B-B14F-4D97-AF65-F5344CB8AC3E}">
        <p14:creationId xmlns:p14="http://schemas.microsoft.com/office/powerpoint/2010/main" val="27591858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GISA Express</a:t>
            </a:r>
            <a:endParaRPr lang="de-DE" dirty="0"/>
          </a:p>
        </p:txBody>
      </p:sp>
      <p:sp>
        <p:nvSpPr>
          <p:cNvPr id="3" name="Textplatzhalter 2"/>
          <p:cNvSpPr>
            <a:spLocks noGrp="1"/>
          </p:cNvSpPr>
          <p:nvPr>
            <p:ph type="body" sz="quarter" idx="13"/>
          </p:nvPr>
        </p:nvSpPr>
        <p:spPr/>
        <p:txBody>
          <a:bodyPr/>
          <a:lstStyle/>
          <a:p>
            <a:pPr marL="0" indent="0" algn="just">
              <a:buNone/>
            </a:pPr>
            <a:r>
              <a:rPr lang="de-DE" dirty="0" smtClean="0"/>
              <a:t>Mit dem neuen § 342 GewO 1994 wurde die rechtliche Grundlage geschaffen, dass bestimmte Gewerbeverfahren durch „unmittelbare elektronische Eintragung“ in das GISA erledigt werden können. Dies bedeutet:</a:t>
            </a:r>
          </a:p>
          <a:p>
            <a:pPr lvl="1"/>
            <a:r>
              <a:rPr lang="de-AT" b="1" dirty="0" smtClean="0"/>
              <a:t>sofortige Freigabe </a:t>
            </a:r>
            <a:r>
              <a:rPr lang="de-AT" dirty="0" smtClean="0"/>
              <a:t>der Berechtigung im GISA nach Senden des Anbringens</a:t>
            </a:r>
          </a:p>
          <a:p>
            <a:pPr lvl="1"/>
            <a:r>
              <a:rPr lang="de-AT" b="1" dirty="0" smtClean="0"/>
              <a:t>ohne manuelle Bearbeitung </a:t>
            </a:r>
            <a:r>
              <a:rPr lang="de-AT" dirty="0" smtClean="0"/>
              <a:t>durch einen Sachbearbeiter bei der Behörde</a:t>
            </a:r>
          </a:p>
          <a:p>
            <a:pPr marL="0" indent="0">
              <a:buNone/>
            </a:pPr>
            <a:r>
              <a:rPr lang="de-AT" dirty="0" smtClean="0"/>
              <a:t>Diese neue Möglichkeit der Verfahrenserledigung wird mit 1.1.2026 in Kraft treten.</a:t>
            </a:r>
            <a:endParaRPr lang="de-DE" dirty="0" smtClean="0"/>
          </a:p>
          <a:p>
            <a:endParaRPr lang="de-DE" dirty="0" smtClean="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1206269C-C24E-4E80-9A4B-E7E19BB59A67}" type="slidenum">
              <a:rPr lang="de-AT" smtClean="0"/>
              <a:pPr/>
              <a:t>2</a:t>
            </a:fld>
            <a:endParaRPr lang="de-AT" dirty="0"/>
          </a:p>
        </p:txBody>
      </p:sp>
    </p:spTree>
    <p:extLst>
      <p:ext uri="{BB962C8B-B14F-4D97-AF65-F5344CB8AC3E}">
        <p14:creationId xmlns:p14="http://schemas.microsoft.com/office/powerpoint/2010/main" val="35243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Voraussetzungen für eine GISA-Express Erledigung</a:t>
            </a:r>
            <a:r>
              <a:rPr lang="de-DE" dirty="0" smtClean="0"/>
              <a:t>: </a:t>
            </a:r>
            <a:r>
              <a:rPr lang="de-AT" dirty="0"/>
              <a:t/>
            </a:r>
            <a:br>
              <a:rPr lang="de-AT" dirty="0"/>
            </a:br>
            <a:endParaRPr lang="de-DE" dirty="0"/>
          </a:p>
        </p:txBody>
      </p:sp>
      <p:sp>
        <p:nvSpPr>
          <p:cNvPr id="3" name="Textplatzhalter 2"/>
          <p:cNvSpPr>
            <a:spLocks noGrp="1"/>
          </p:cNvSpPr>
          <p:nvPr>
            <p:ph type="body" sz="quarter" idx="13"/>
          </p:nvPr>
        </p:nvSpPr>
        <p:spPr/>
        <p:txBody>
          <a:bodyPr/>
          <a:lstStyle/>
          <a:p>
            <a:pPr marL="0" indent="0" algn="just">
              <a:buNone/>
            </a:pPr>
            <a:r>
              <a:rPr lang="de-AT" dirty="0" smtClean="0"/>
              <a:t>GISA Express wird nicht bei sämtlichen GISA-Onlineverfahren möglich sein, sondern nur dann, wenn folgende Voraussetzungen erfüllt sind (§ 342 Abs. 1):</a:t>
            </a:r>
          </a:p>
          <a:p>
            <a:r>
              <a:rPr lang="de-AT" dirty="0" smtClean="0"/>
              <a:t>Das Anbringen wird online über das GISA eingebracht</a:t>
            </a:r>
          </a:p>
          <a:p>
            <a:r>
              <a:rPr lang="de-AT" dirty="0" smtClean="0"/>
              <a:t>Die agierende Person ist authentifiziert (zB ID-Austria, E-ID, USP-Kennung)</a:t>
            </a:r>
          </a:p>
          <a:p>
            <a:r>
              <a:rPr lang="de-AT" dirty="0" smtClean="0"/>
              <a:t>Begründung eigener Rechte (keine Vertretung)</a:t>
            </a:r>
          </a:p>
          <a:p>
            <a:r>
              <a:rPr lang="de-AT" dirty="0" smtClean="0"/>
              <a:t>elektronische Validierbarkeit aller Voraussetzungen</a:t>
            </a:r>
            <a:endParaRPr lang="de-AT" dirty="0" smtClean="0"/>
          </a:p>
          <a:p>
            <a:endParaRPr lang="de-DE" dirty="0"/>
          </a:p>
        </p:txBody>
      </p:sp>
      <p:sp>
        <p:nvSpPr>
          <p:cNvPr id="4" name="Fußzeilenplatzhalter 3"/>
          <p:cNvSpPr>
            <a:spLocks noGrp="1"/>
          </p:cNvSpPr>
          <p:nvPr>
            <p:ph type="ftr" sz="quarter" idx="11"/>
          </p:nvPr>
        </p:nvSpPr>
        <p:spPr/>
        <p:txBody>
          <a:bodyPr/>
          <a:lstStyle/>
          <a:p>
            <a:endParaRPr lang="de-AT" dirty="0"/>
          </a:p>
        </p:txBody>
      </p:sp>
      <p:sp>
        <p:nvSpPr>
          <p:cNvPr id="5" name="Foliennummernplatzhalter 4"/>
          <p:cNvSpPr>
            <a:spLocks noGrp="1"/>
          </p:cNvSpPr>
          <p:nvPr>
            <p:ph type="sldNum" sz="quarter" idx="12"/>
          </p:nvPr>
        </p:nvSpPr>
        <p:spPr/>
        <p:txBody>
          <a:bodyPr/>
          <a:lstStyle/>
          <a:p>
            <a:fld id="{1206269C-C24E-4E80-9A4B-E7E19BB59A67}" type="slidenum">
              <a:rPr lang="de-AT" smtClean="0"/>
              <a:pPr/>
              <a:t>3</a:t>
            </a:fld>
            <a:endParaRPr lang="de-AT" dirty="0"/>
          </a:p>
        </p:txBody>
      </p:sp>
    </p:spTree>
    <p:extLst>
      <p:ext uri="{BB962C8B-B14F-4D97-AF65-F5344CB8AC3E}">
        <p14:creationId xmlns:p14="http://schemas.microsoft.com/office/powerpoint/2010/main" val="301640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Gestaltung im Detail</a:t>
            </a:r>
            <a:endParaRPr lang="de-DE" dirty="0"/>
          </a:p>
        </p:txBody>
      </p:sp>
      <p:sp>
        <p:nvSpPr>
          <p:cNvPr id="3" name="Textplatzhalter 2"/>
          <p:cNvSpPr>
            <a:spLocks noGrp="1"/>
          </p:cNvSpPr>
          <p:nvPr>
            <p:ph type="body" sz="quarter" idx="13"/>
          </p:nvPr>
        </p:nvSpPr>
        <p:spPr>
          <a:xfrm>
            <a:off x="539751" y="1475652"/>
            <a:ext cx="7978775" cy="3131273"/>
          </a:xfrm>
        </p:spPr>
        <p:txBody>
          <a:bodyPr/>
          <a:lstStyle/>
          <a:p>
            <a:pPr marL="0" indent="0" algn="just">
              <a:buNone/>
            </a:pPr>
            <a:r>
              <a:rPr lang="de-AT" dirty="0" smtClean="0"/>
              <a:t>Um die in § 342 Abs. 1 Z 4 genannte Voraussetzung erfüllen zu können, werden GISA-betriebsseitig Prüfungen eingezogen werden. Dies betrifft einerseits Registervalidierungen in Echtzeit während dem Ausfüllen des Online-Antrags und andererseits Prüfungen der Aktionen, die der User setzt.</a:t>
            </a:r>
          </a:p>
          <a:p>
            <a:pPr marL="0" indent="0" algn="just">
              <a:buNone/>
            </a:pPr>
            <a:r>
              <a:rPr lang="de-AT" dirty="0" smtClean="0"/>
              <a:t>in Echtzeit geprüfte Register sind für die erste Ausbaustufe ab 2026:</a:t>
            </a:r>
            <a:r>
              <a:rPr lang="de-DE" dirty="0"/>
              <a:t> </a:t>
            </a:r>
            <a:r>
              <a:rPr lang="de-DE" dirty="0" smtClean="0"/>
              <a:t>ZMR (Personenvalidierung), Strafregister, Finanzstrafkartei, Insolvenzdatei, (</a:t>
            </a:r>
            <a:r>
              <a:rPr lang="de-DE" dirty="0" err="1" smtClean="0"/>
              <a:t>Ausschlussgründevalidierung</a:t>
            </a:r>
            <a:r>
              <a:rPr lang="de-DE" dirty="0" smtClean="0"/>
              <a:t>), AGWR (Adressvalidierung), Register über Meister-, Befähigungs- und Lehrabschlussprüfungen (Befähigungsnachweisvalidierung), UR.</a:t>
            </a:r>
          </a:p>
          <a:p>
            <a:pPr marL="0" indent="0" algn="just">
              <a:buNone/>
            </a:pPr>
            <a:r>
              <a:rPr lang="de-AT" dirty="0" smtClean="0"/>
              <a:t>Weitere Register sollen zukünftig hinzukommen, zB das Fremdenregister.</a:t>
            </a:r>
            <a:endParaRPr lang="de-DE" dirty="0" smtClean="0"/>
          </a:p>
          <a:p>
            <a:pPr marL="0" indent="0" algn="just">
              <a:buNone/>
            </a:pPr>
            <a:endParaRPr lang="de-AT" dirty="0" smtClean="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1206269C-C24E-4E80-9A4B-E7E19BB59A67}" type="slidenum">
              <a:rPr lang="de-AT" smtClean="0"/>
              <a:pPr/>
              <a:t>4</a:t>
            </a:fld>
            <a:endParaRPr lang="de-AT" dirty="0"/>
          </a:p>
        </p:txBody>
      </p:sp>
    </p:spTree>
    <p:extLst>
      <p:ext uri="{BB962C8B-B14F-4D97-AF65-F5344CB8AC3E}">
        <p14:creationId xmlns:p14="http://schemas.microsoft.com/office/powerpoint/2010/main" val="36557611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Gestaltung im Detail</a:t>
            </a:r>
            <a:endParaRPr lang="de-DE" dirty="0"/>
          </a:p>
        </p:txBody>
      </p:sp>
      <p:sp>
        <p:nvSpPr>
          <p:cNvPr id="3" name="Textplatzhalter 2"/>
          <p:cNvSpPr>
            <a:spLocks noGrp="1"/>
          </p:cNvSpPr>
          <p:nvPr>
            <p:ph type="body" sz="quarter" idx="13"/>
          </p:nvPr>
        </p:nvSpPr>
        <p:spPr>
          <a:xfrm>
            <a:off x="539751" y="1475652"/>
            <a:ext cx="7978775" cy="3131273"/>
          </a:xfrm>
        </p:spPr>
        <p:txBody>
          <a:bodyPr/>
          <a:lstStyle/>
          <a:p>
            <a:pPr marL="0" indent="0" algn="just">
              <a:buNone/>
            </a:pPr>
            <a:r>
              <a:rPr lang="de-AT" dirty="0" smtClean="0"/>
              <a:t>Bei  Userverhalten wird geprüft:</a:t>
            </a:r>
          </a:p>
          <a:p>
            <a:pPr algn="just"/>
            <a:r>
              <a:rPr lang="de-AT" dirty="0" smtClean="0"/>
              <a:t>Ist das Anbringen grundsätzlich GISA-expressfähig? (zB sind Anmeldungen von § 95 Gewerben, elektronisch nicht authentifizierte Anbringen oder Anbringen in Vertretung niemals GISA-</a:t>
            </a:r>
            <a:r>
              <a:rPr lang="de-AT" dirty="0"/>
              <a:t>e</a:t>
            </a:r>
            <a:r>
              <a:rPr lang="de-AT" dirty="0" smtClean="0"/>
              <a:t>xpressfähig).</a:t>
            </a:r>
          </a:p>
          <a:p>
            <a:pPr algn="just"/>
            <a:r>
              <a:rPr lang="de-AT" dirty="0" smtClean="0"/>
              <a:t>Wird ein Userverhalten gesetzt, das einer GISA-Express-Erledigung hinderlich ist? (zB sind manuelle Eingaben wie Einschränkungen von Wortlauten, das Nichtabgeben der Eidesstattlichen Erklärung einer GISA-Express-Erledigung hinderlich)</a:t>
            </a:r>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1206269C-C24E-4E80-9A4B-E7E19BB59A67}" type="slidenum">
              <a:rPr lang="de-AT" smtClean="0"/>
              <a:pPr/>
              <a:t>5</a:t>
            </a:fld>
            <a:endParaRPr lang="de-AT" dirty="0"/>
          </a:p>
        </p:txBody>
      </p:sp>
    </p:spTree>
    <p:extLst>
      <p:ext uri="{BB962C8B-B14F-4D97-AF65-F5344CB8AC3E}">
        <p14:creationId xmlns:p14="http://schemas.microsoft.com/office/powerpoint/2010/main" val="22385955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Gestaltung im Detail</a:t>
            </a:r>
            <a:endParaRPr lang="de-DE" dirty="0"/>
          </a:p>
        </p:txBody>
      </p:sp>
      <p:sp>
        <p:nvSpPr>
          <p:cNvPr id="3" name="Textplatzhalter 2"/>
          <p:cNvSpPr>
            <a:spLocks noGrp="1"/>
          </p:cNvSpPr>
          <p:nvPr>
            <p:ph type="body" sz="quarter" idx="13"/>
          </p:nvPr>
        </p:nvSpPr>
        <p:spPr>
          <a:xfrm>
            <a:off x="539751" y="1475652"/>
            <a:ext cx="7978775" cy="3131273"/>
          </a:xfrm>
        </p:spPr>
        <p:txBody>
          <a:bodyPr/>
          <a:lstStyle/>
          <a:p>
            <a:pPr marL="0" indent="0" algn="just">
              <a:buNone/>
            </a:pPr>
            <a:r>
              <a:rPr lang="de-AT" dirty="0" smtClean="0"/>
              <a:t>Wesentlic</a:t>
            </a:r>
            <a:r>
              <a:rPr lang="de-AT" dirty="0" smtClean="0"/>
              <a:t>h zum Verständnis ist, dass GISA-Express kein einmaliges Projekt ist, sondern zukünftige Ausbaustufen Wesen dieses Vorhabens sind. Mit zukünftigen Ausbaustufen (Anbindung weiterer Register in Echtzeit und Entwicklungen auf GISA-seite) werden GISA-expressfähige Anbringen und Möglichkeiten für Userverhalten erweitert werden.  </a:t>
            </a:r>
          </a:p>
          <a:p>
            <a:pPr marL="0" indent="0" algn="just">
              <a:buNone/>
            </a:pPr>
            <a:r>
              <a:rPr lang="de-AT" dirty="0" smtClean="0"/>
              <a:t>Die </a:t>
            </a:r>
            <a:r>
              <a:rPr lang="de-AT" b="1" dirty="0" smtClean="0"/>
              <a:t>erste Ausbaustufe 1.1.2026 </a:t>
            </a:r>
            <a:r>
              <a:rPr lang="de-AT" dirty="0" smtClean="0"/>
              <a:t>und die </a:t>
            </a:r>
            <a:r>
              <a:rPr lang="de-AT" b="1" dirty="0" smtClean="0"/>
              <a:t>zweite Ausbaustufe 1.7.2026 </a:t>
            </a:r>
            <a:r>
              <a:rPr lang="de-AT" dirty="0" smtClean="0"/>
              <a:t>sind nur der </a:t>
            </a:r>
            <a:r>
              <a:rPr lang="de-AT" b="1" dirty="0" smtClean="0"/>
              <a:t>Anfang, nicht gleichzeitig auch der Abschluss </a:t>
            </a:r>
            <a:r>
              <a:rPr lang="de-AT" dirty="0" smtClean="0"/>
              <a:t>der GISA-Expressentwicklung! Weitere Ausbaustufen sind mindestens bis Ende 2029 absehbar und werden das Serviceangebot sukzessiv erweitern.</a:t>
            </a:r>
            <a:endParaRPr lang="de-AT" dirty="0" smtClean="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1206269C-C24E-4E80-9A4B-E7E19BB59A67}" type="slidenum">
              <a:rPr lang="de-AT" smtClean="0"/>
              <a:pPr/>
              <a:t>6</a:t>
            </a:fld>
            <a:endParaRPr lang="de-AT" dirty="0"/>
          </a:p>
        </p:txBody>
      </p:sp>
    </p:spTree>
    <p:extLst>
      <p:ext uri="{BB962C8B-B14F-4D97-AF65-F5344CB8AC3E}">
        <p14:creationId xmlns:p14="http://schemas.microsoft.com/office/powerpoint/2010/main" val="28746561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40001" y="889176"/>
            <a:ext cx="7978525" cy="472965"/>
          </a:xfrm>
        </p:spPr>
        <p:txBody>
          <a:bodyPr/>
          <a:lstStyle/>
          <a:p>
            <a:r>
              <a:rPr lang="de-AT" dirty="0" smtClean="0"/>
              <a:t>Der grundsätzliche Verfahrensweg</a:t>
            </a:r>
            <a:endParaRPr lang="de-DE" dirty="0"/>
          </a:p>
        </p:txBody>
      </p:sp>
      <p:sp>
        <p:nvSpPr>
          <p:cNvPr id="3" name="Textplatzhalter 2"/>
          <p:cNvSpPr>
            <a:spLocks noGrp="1"/>
          </p:cNvSpPr>
          <p:nvPr>
            <p:ph type="body" sz="quarter" idx="13"/>
          </p:nvPr>
        </p:nvSpPr>
        <p:spPr>
          <a:xfrm>
            <a:off x="539751" y="1475652"/>
            <a:ext cx="7978775" cy="3131273"/>
          </a:xfrm>
        </p:spPr>
        <p:txBody>
          <a:bodyPr/>
          <a:lstStyle/>
          <a:p>
            <a:pPr marL="0" indent="0" algn="just">
              <a:buNone/>
            </a:pPr>
            <a:r>
              <a:rPr lang="de-AT" dirty="0" smtClean="0"/>
              <a:t>Grundsätzlich werden die Behördenzuständigkeiten nicht verändert; die Erledigung mittels GISA-Express gilt gemäß § 343 Abs. 1 als Erledigung der jeweils zuständigen Behörde. Wird ein Verfahren über GISA eingebracht, bekommt die zuständige Behörde im GISA die Information, ob</a:t>
            </a:r>
          </a:p>
          <a:p>
            <a:pPr algn="just">
              <a:spcAft>
                <a:spcPts val="0"/>
              </a:spcAft>
            </a:pPr>
            <a:r>
              <a:rPr lang="de-AT" dirty="0" smtClean="0"/>
              <a:t>ein Verfahren mittels GISA-Express erledigt worden ist, oder</a:t>
            </a:r>
          </a:p>
          <a:p>
            <a:pPr algn="just"/>
            <a:r>
              <a:rPr lang="de-AT" dirty="0" smtClean="0"/>
              <a:t>ein Prüfverfahren durchzuführen ist.</a:t>
            </a:r>
          </a:p>
          <a:p>
            <a:pPr marL="0" indent="0" algn="just">
              <a:buNone/>
            </a:pPr>
            <a:r>
              <a:rPr lang="de-AT" dirty="0" smtClean="0"/>
              <a:t>Die Information gelangt samt sämtlichen Validierungsinformationen in den GISA-Arbeitsvorrat. Die verfahrensführende Person wird ebenfalls von GISA verständigt.</a:t>
            </a:r>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1206269C-C24E-4E80-9A4B-E7E19BB59A67}" type="slidenum">
              <a:rPr lang="de-AT" smtClean="0"/>
              <a:pPr/>
              <a:t>7</a:t>
            </a:fld>
            <a:endParaRPr lang="de-AT" dirty="0"/>
          </a:p>
        </p:txBody>
      </p:sp>
    </p:spTree>
    <p:extLst>
      <p:ext uri="{BB962C8B-B14F-4D97-AF65-F5344CB8AC3E}">
        <p14:creationId xmlns:p14="http://schemas.microsoft.com/office/powerpoint/2010/main" val="16609701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40001" y="889176"/>
            <a:ext cx="7978525" cy="472965"/>
          </a:xfrm>
        </p:spPr>
        <p:txBody>
          <a:bodyPr/>
          <a:lstStyle/>
          <a:p>
            <a:r>
              <a:rPr lang="de-AT" dirty="0" smtClean="0"/>
              <a:t>Der grundsätzliche Verfahrensweg</a:t>
            </a:r>
            <a:endParaRPr lang="de-DE" dirty="0"/>
          </a:p>
        </p:txBody>
      </p:sp>
      <p:sp>
        <p:nvSpPr>
          <p:cNvPr id="3" name="Textplatzhalter 2"/>
          <p:cNvSpPr>
            <a:spLocks noGrp="1"/>
          </p:cNvSpPr>
          <p:nvPr>
            <p:ph type="body" sz="quarter" idx="13"/>
          </p:nvPr>
        </p:nvSpPr>
        <p:spPr>
          <a:xfrm>
            <a:off x="539751" y="1475652"/>
            <a:ext cx="7978775" cy="3131273"/>
          </a:xfrm>
        </p:spPr>
        <p:txBody>
          <a:bodyPr/>
          <a:lstStyle/>
          <a:p>
            <a:pPr marL="0" indent="0" algn="just">
              <a:buNone/>
            </a:pPr>
            <a:r>
              <a:rPr lang="de-AT" dirty="0" smtClean="0"/>
              <a:t>Wurde ein Anbringen mittels GISA-Express erledigt, erhält die Behörde einen für den jeweiligen ELAK exportfähigen Dokumentationsdatensatz. Die Behörde hat dann keinerlei Aufgaben in diesem Verfahren mehr zu erledigen, als lediglich den Datensatz in den ELAK zu exportieren. Sowohl Durchführung im GISA als auch Verständigung der Person sind dann bereits erfolgt!</a:t>
            </a:r>
          </a:p>
          <a:p>
            <a:pPr marL="0" indent="0" algn="just">
              <a:buNone/>
            </a:pPr>
            <a:r>
              <a:rPr lang="de-AT" dirty="0" smtClean="0"/>
              <a:t>Kann ein Anbringen nicht mittels GISA-Express durchgeführt werden, erhält die Behörde wie gewohnt die Aufgabe in den GISA-Arbeitsvorrat. </a:t>
            </a:r>
          </a:p>
          <a:p>
            <a:pPr marL="0" indent="0" algn="just">
              <a:buNone/>
            </a:pPr>
            <a:r>
              <a:rPr lang="de-AT" dirty="0" smtClean="0"/>
              <a:t>Eine Negativentscheidung führt GISA automatisch nie durc</a:t>
            </a:r>
            <a:r>
              <a:rPr lang="de-AT" dirty="0" smtClean="0"/>
              <a:t>h!</a:t>
            </a:r>
            <a:endParaRPr lang="de-AT" dirty="0" smtClean="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1206269C-C24E-4E80-9A4B-E7E19BB59A67}" type="slidenum">
              <a:rPr lang="de-AT" smtClean="0"/>
              <a:pPr/>
              <a:t>8</a:t>
            </a:fld>
            <a:endParaRPr lang="de-AT" dirty="0"/>
          </a:p>
        </p:txBody>
      </p:sp>
    </p:spTree>
    <p:extLst>
      <p:ext uri="{BB962C8B-B14F-4D97-AF65-F5344CB8AC3E}">
        <p14:creationId xmlns:p14="http://schemas.microsoft.com/office/powerpoint/2010/main" val="2146327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40001" y="1054894"/>
            <a:ext cx="7978525" cy="385379"/>
          </a:xfrm>
        </p:spPr>
        <p:txBody>
          <a:bodyPr/>
          <a:lstStyle/>
          <a:p>
            <a:r>
              <a:rPr lang="de-AT" dirty="0" smtClean="0"/>
              <a:t>Behördenservices außerhalb GISA-Express</a:t>
            </a:r>
            <a:endParaRPr lang="de-DE" dirty="0"/>
          </a:p>
        </p:txBody>
      </p:sp>
      <p:sp>
        <p:nvSpPr>
          <p:cNvPr id="3" name="Textplatzhalter 2"/>
          <p:cNvSpPr>
            <a:spLocks noGrp="1"/>
          </p:cNvSpPr>
          <p:nvPr>
            <p:ph type="body" sz="quarter" idx="13"/>
          </p:nvPr>
        </p:nvSpPr>
        <p:spPr/>
        <p:txBody>
          <a:bodyPr/>
          <a:lstStyle/>
          <a:p>
            <a:pPr marL="0" indent="0">
              <a:buNone/>
            </a:pPr>
            <a:r>
              <a:rPr lang="de-AT" dirty="0" smtClean="0"/>
              <a:t>Sämtliche Validierungen, die GISA in Echtzeit durchführt, stehen der Behörde immer auch manuell zur Verfügung.</a:t>
            </a:r>
          </a:p>
          <a:p>
            <a:pPr marL="0" indent="0">
              <a:buNone/>
            </a:pPr>
            <a:r>
              <a:rPr lang="de-AT" dirty="0" smtClean="0"/>
              <a:t>Darüber hinaus wird für Anbringen, die nicht online im GISA-Weg einlangen (also zB manuell erfasst wurden), eine gebündelte Prüfung mit einem Klick zur Verfügung stehen. Die Behörde wird also die Möglichkeit haben, eine Aufgabe, die manuell zu erledigen ist, mit einem Schritt zu prüfen, wie dies auch GISA automationsunterstützt in Echtzeit durchführen würde. </a:t>
            </a:r>
            <a:r>
              <a:rPr lang="de-AT" dirty="0" smtClean="0"/>
              <a:t>Das entsprechende </a:t>
            </a:r>
            <a:r>
              <a:rPr lang="de-AT" dirty="0" smtClean="0"/>
              <a:t>V</a:t>
            </a:r>
            <a:r>
              <a:rPr lang="de-AT" dirty="0" smtClean="0"/>
              <a:t>alidierungsprotokoll wird hier der Behörde also manuelle Einzelprüfungen ersparen, die Behörde muss dann </a:t>
            </a:r>
            <a:r>
              <a:rPr lang="de-AT" dirty="0" err="1" smtClean="0"/>
              <a:t>einzeol</a:t>
            </a:r>
            <a:r>
              <a:rPr lang="de-AT" dirty="0" smtClean="0"/>
              <a:t> nur mehr prüfen, was noch offen ist.</a:t>
            </a:r>
            <a:endParaRPr lang="de-DE" dirty="0" smtClean="0"/>
          </a:p>
        </p:txBody>
      </p:sp>
      <p:sp>
        <p:nvSpPr>
          <p:cNvPr id="5" name="Fußzeilenplatzhalter 4"/>
          <p:cNvSpPr>
            <a:spLocks noGrp="1"/>
          </p:cNvSpPr>
          <p:nvPr>
            <p:ph type="ftr" sz="quarter" idx="11"/>
          </p:nvPr>
        </p:nvSpPr>
        <p:spPr/>
        <p:txBody>
          <a:bodyPr/>
          <a:lstStyle/>
          <a:p>
            <a:endParaRPr lang="de-AT" dirty="0"/>
          </a:p>
        </p:txBody>
      </p:sp>
      <p:sp>
        <p:nvSpPr>
          <p:cNvPr id="6" name="Foliennummernplatzhalter 5"/>
          <p:cNvSpPr>
            <a:spLocks noGrp="1"/>
          </p:cNvSpPr>
          <p:nvPr>
            <p:ph type="sldNum" sz="quarter" idx="12"/>
          </p:nvPr>
        </p:nvSpPr>
        <p:spPr/>
        <p:txBody>
          <a:bodyPr/>
          <a:lstStyle/>
          <a:p>
            <a:fld id="{1206269C-C24E-4E80-9A4B-E7E19BB59A67}" type="slidenum">
              <a:rPr lang="de-AT" smtClean="0"/>
              <a:pPr/>
              <a:t>9</a:t>
            </a:fld>
            <a:endParaRPr lang="de-AT" dirty="0"/>
          </a:p>
        </p:txBody>
      </p:sp>
    </p:spTree>
    <p:extLst>
      <p:ext uri="{BB962C8B-B14F-4D97-AF65-F5344CB8AC3E}">
        <p14:creationId xmlns:p14="http://schemas.microsoft.com/office/powerpoint/2010/main" val="4154670826"/>
      </p:ext>
    </p:extLst>
  </p:cSld>
  <p:clrMapOvr>
    <a:masterClrMapping/>
  </p:clrMapOvr>
  <p:timing>
    <p:tnLst>
      <p:par>
        <p:cTn id="1" dur="indefinite" restart="never" nodeType="tmRoot"/>
      </p:par>
    </p:tnLst>
  </p:timing>
</p:sld>
</file>

<file path=ppt/theme/theme1.xml><?xml version="1.0" encoding="utf-8"?>
<a:theme xmlns:a="http://schemas.openxmlformats.org/drawingml/2006/main" name="Republik-AT-4x3">
  <a:themeElements>
    <a:clrScheme name="CD-Farbpalette">
      <a:dk1>
        <a:srgbClr val="000000"/>
      </a:dk1>
      <a:lt1>
        <a:srgbClr val="FFFFFF"/>
      </a:lt1>
      <a:dk2>
        <a:srgbClr val="3E3E40"/>
      </a:dk2>
      <a:lt2>
        <a:srgbClr val="808080"/>
      </a:lt2>
      <a:accent1>
        <a:srgbClr val="003D84"/>
      </a:accent1>
      <a:accent2>
        <a:srgbClr val="6B498C"/>
      </a:accent2>
      <a:accent3>
        <a:srgbClr val="5FB564"/>
      </a:accent3>
      <a:accent4>
        <a:srgbClr val="ED6D42"/>
      </a:accent4>
      <a:accent5>
        <a:srgbClr val="CA0237"/>
      </a:accent5>
      <a:accent6>
        <a:srgbClr val="3BACBE"/>
      </a:accent6>
      <a:hlink>
        <a:srgbClr val="000000"/>
      </a:hlink>
      <a:folHlink>
        <a:srgbClr val="00000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Klarheit">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Vorlage Powerpoint 16zu9.potx" id="{7B0B1A32-BA5A-4957-A894-6007662B51D7}" vid="{B60BDDA5-033A-4848-AFCB-677526AE5A02}"/>
    </a:ext>
  </a:ext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D83D49A8985DE6458142BC6B9A407CBB" ma:contentTypeVersion="7" ma:contentTypeDescription="Ein neues Dokument erstellen." ma:contentTypeScope="" ma:versionID="7c48019cb8240b46db67bf88b5be91b4">
  <xsd:schema xmlns:xsd="http://www.w3.org/2001/XMLSchema" xmlns:xs="http://www.w3.org/2001/XMLSchema" xmlns:p="http://schemas.microsoft.com/office/2006/metadata/properties" xmlns:ns1="http://schemas.microsoft.com/sharepoint/v3" xmlns:ns3="20e8bd3b-1f20-44ca-a494-beb04dd2cecb" targetNamespace="http://schemas.microsoft.com/office/2006/metadata/properties" ma:root="true" ma:fieldsID="2a4fa76df63eb5513cb121c52b5f9776" ns1:_="" ns3:_="">
    <xsd:import namespace="http://schemas.microsoft.com/sharepoint/v3"/>
    <xsd:import namespace="20e8bd3b-1f20-44ca-a494-beb04dd2cecb"/>
    <xsd:element name="properties">
      <xsd:complexType>
        <xsd:sequence>
          <xsd:element name="documentManagement">
            <xsd:complexType>
              <xsd:all>
                <xsd:element ref="ns3:MP_UserTags" minOccurs="0"/>
                <xsd:element ref="ns3:MP_InheritedTags" minOccurs="0"/>
                <xsd:element ref="ns1:AverageRating" minOccurs="0"/>
                <xsd:element ref="ns1:RatingCount" minOccurs="0"/>
                <xsd:element ref="ns1:RatedBy" minOccurs="0"/>
                <xsd:element ref="ns1:Ratings" minOccurs="0"/>
                <xsd:element ref="ns1:LikesCount" minOccurs="0"/>
                <xsd:element ref="ns1:LikedB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0" nillable="true" ma:displayName="Bewertung (0 - 5)" ma:decimals="2" ma:description="Mittelwert aller Bewertungen, die abgegeben wurden." ma:internalName="AverageRating" ma:readOnly="true">
      <xsd:simpleType>
        <xsd:restriction base="dms:Number"/>
      </xsd:simpleType>
    </xsd:element>
    <xsd:element name="RatingCount" ma:index="11" nillable="true" ma:displayName="Anzahl Bewertungen" ma:decimals="0" ma:description="Anzahl abgegebener Bewertungen" ma:internalName="RatingCount" ma:readOnly="true">
      <xsd:simpleType>
        <xsd:restriction base="dms:Number"/>
      </xsd:simpleType>
    </xsd:element>
    <xsd:element name="RatedBy" ma:index="12" nillable="true" ma:displayName="Bewertet von" ma:description="Benutzer haben das Element bewertet."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13" nillable="true" ma:displayName="Benutzerbewertungen" ma:description="Bewertungen für das Element" ma:hidden="true" ma:internalName="Ratings">
      <xsd:simpleType>
        <xsd:restriction base="dms:Note"/>
      </xsd:simpleType>
    </xsd:element>
    <xsd:element name="LikesCount" ma:index="14" nillable="true" ma:displayName="Anzahl 'Gefällt mir'" ma:internalName="LikesCount">
      <xsd:simpleType>
        <xsd:restriction base="dms:Unknown"/>
      </xsd:simpleType>
    </xsd:element>
    <xsd:element name="LikedBy" ma:index="15" nillable="true" ma:displayName="Gefällt"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0e8bd3b-1f20-44ca-a494-beb04dd2cecb" elementFormDefault="qualified">
    <xsd:import namespace="http://schemas.microsoft.com/office/2006/documentManagement/types"/>
    <xsd:import namespace="http://schemas.microsoft.com/office/infopath/2007/PartnerControls"/>
    <xsd:element name="MP_UserTags" ma:index="8" nillable="true" ma:displayName="Tags" ma:hidden="true" ma:internalName="MP_UserTags" ma:readOnly="false">
      <xsd:simpleType>
        <xsd:restriction base="dms:Unknown"/>
      </xsd:simpleType>
    </xsd:element>
    <xsd:element name="MP_InheritedTags" ma:index="9" nillable="true" ma:displayName="Inherited Tags" ma:hidden="true" ma:internalName="MP_InheritedTags"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ikesCount xmlns="http://schemas.microsoft.com/sharepoint/v3" xsi:nil="true"/>
    <MP_InheritedTags xmlns="20e8bd3b-1f20-44ca-a494-beb04dd2cecb">((dd1772)(dd1726)(dd41)(dd1))((dd26)(dd6)(dd2))((dd1727)(dd39)(dd1))</MP_InheritedTags>
    <Ratings xmlns="http://schemas.microsoft.com/sharepoint/v3" xsi:nil="true"/>
    <LikedBy xmlns="http://schemas.microsoft.com/sharepoint/v3">
      <UserInfo>
        <DisplayName/>
        <AccountId xsi:nil="true"/>
        <AccountType/>
      </UserInfo>
    </LikedBy>
    <MP_UserTags xmlns="20e8bd3b-1f20-44ca-a494-beb04dd2cecb" xsi:nil="true"/>
    <RatedBy xmlns="http://schemas.microsoft.com/sharepoint/v3">
      <UserInfo>
        <DisplayName/>
        <AccountId xsi:nil="true"/>
        <AccountType/>
      </UserInfo>
    </RatedBy>
  </documentManagement>
</p:properties>
</file>

<file path=customXml/itemProps1.xml><?xml version="1.0" encoding="utf-8"?>
<ds:datastoreItem xmlns:ds="http://schemas.openxmlformats.org/officeDocument/2006/customXml" ds:itemID="{A06BBDA6-74C7-443F-A7FD-685BBEB46340}">
  <ds:schemaRefs>
    <ds:schemaRef ds:uri="http://schemas.microsoft.com/sharepoint/v3/contenttype/forms"/>
  </ds:schemaRefs>
</ds:datastoreItem>
</file>

<file path=customXml/itemProps2.xml><?xml version="1.0" encoding="utf-8"?>
<ds:datastoreItem xmlns:ds="http://schemas.openxmlformats.org/officeDocument/2006/customXml" ds:itemID="{0B67667E-7EEE-41FA-A55C-E9F92F3C7C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0e8bd3b-1f20-44ca-a494-beb04dd2cec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C4E799B-CBB3-42C7-BD59-B310B92056F7}">
  <ds:schemaRef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20e8bd3b-1f20-44ca-a494-beb04dd2cecb"/>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Vorlage Powerpoint 16zu9</Template>
  <TotalTime>0</TotalTime>
  <Words>779</Words>
  <Application>Microsoft Office PowerPoint</Application>
  <PresentationFormat>Bildschirmpräsentation (16:9)</PresentationFormat>
  <Paragraphs>56</Paragraphs>
  <Slides>11</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11</vt:i4>
      </vt:variant>
    </vt:vector>
  </HeadingPairs>
  <TitlesOfParts>
    <vt:vector size="18" baseType="lpstr">
      <vt:lpstr>Arial</vt:lpstr>
      <vt:lpstr>Calibri</vt:lpstr>
      <vt:lpstr>Corbel</vt:lpstr>
      <vt:lpstr>Courier New</vt:lpstr>
      <vt:lpstr>Symbol</vt:lpstr>
      <vt:lpstr>Wingdings</vt:lpstr>
      <vt:lpstr>Republik-AT-4x3</vt:lpstr>
      <vt:lpstr>Ausblick auf GISA-Express</vt:lpstr>
      <vt:lpstr>GISA Express</vt:lpstr>
      <vt:lpstr>Voraussetzungen für eine GISA-Express Erledigung:  </vt:lpstr>
      <vt:lpstr>Gestaltung im Detail</vt:lpstr>
      <vt:lpstr>Gestaltung im Detail</vt:lpstr>
      <vt:lpstr>Gestaltung im Detail</vt:lpstr>
      <vt:lpstr>Der grundsätzliche Verfahrensweg</vt:lpstr>
      <vt:lpstr>Der grundsätzliche Verfahrensweg</vt:lpstr>
      <vt:lpstr>Behördenservices außerhalb GISA-Express</vt:lpstr>
      <vt:lpstr>Die Eidesstattliche Erklärung</vt:lpstr>
      <vt:lpstr>Danke für Ihre  Aufmerksamkeit!</vt:lpstr>
    </vt:vector>
  </TitlesOfParts>
  <Company>BMDW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 der Folienpräsentation maximal zweizeilig</dc:title>
  <dc:creator>MATHIS, Andreas</dc:creator>
  <cp:lastModifiedBy>Bogner, Michael</cp:lastModifiedBy>
  <cp:revision>19</cp:revision>
  <cp:lastPrinted>2018-07-05T18:23:58Z</cp:lastPrinted>
  <dcterms:created xsi:type="dcterms:W3CDTF">2024-09-18T11:10:27Z</dcterms:created>
  <dcterms:modified xsi:type="dcterms:W3CDTF">2024-09-20T12:28:29Z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0x010100D83D49A8985DE6458142BC6B9A407CBB</vt:lpwstr>
  </property>
  <property fmtid="{D5CDD505-2E9C-101B-9397-08002B2CF9AE}" pid="3" name="IsOriginal">
    <vt:bool>true</vt:bool>
  </property>
  <property fmtid="{D5CDD505-2E9C-101B-9397-08002B2CF9AE}" pid="4" name="AlternateThumbnailUrl">
    <vt:lpwstr>, </vt:lpwstr>
  </property>
  <property fmtid="{D5CDD505-2E9C-101B-9397-08002B2CF9AE}" pid="5" name="VideoSetDescription">
    <vt:lpwstr/>
  </property>
  <property fmtid="{D5CDD505-2E9C-101B-9397-08002B2CF9AE}" pid="6" name="Portal_AssetLanguages">
    <vt:lpwstr/>
  </property>
</Properties>
</file>