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.xml" ContentType="application/vnd.openxmlformats-officedocument.presentationml.slideLayout+xml"/>
  <Override PartName="/ppt/slideLayouts/slideMasters/slideMaster.xml" ContentType="application/vnd.openxmlformats-officedocument.presentationml.slideMaster+xml"/>
  <Override PartName="/ppt/slideLayouts/slideMasters/theme/theme.xml" ContentType="application/vnd.openxmlformats-officedocument.theme+xml"/>
  <Override PartName="/ppt/slides/slide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00815e2714da42da" Type="http://schemas.openxmlformats.org/officeDocument/2006/relationships/officeDocument" Target="ppt/presentation.xml"/></Relationships>
</file>

<file path=ppt/presentation.xml><?xml version="1.0" encoding="utf-8"?>
<p:presentation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10024"/>
    <p:sldId id="257" r:id="R10025"/>
    <p:sldId id="258" r:id="R10026"/>
    <p:sldId id="259" r:id="R10027"/>
    <p:sldId id="260" r:id="R10028"/>
    <p:sldId id="261" r:id="R10029"/>
    <p:sldId id="262" r:id="R10030"/>
    <p:sldId id="263" r:id="R10031"/>
    <p:sldId id="264" r:id="R10032"/>
    <p:sldId id="265" r:id="R10033"/>
    <p:sldId id="266" r:id="R10034"/>
    <p:sldId id="267" r:id="R10035"/>
    <p:sldId id="268" r:id="R10036"/>
    <p:sldId id="269" r:id="R10037"/>
    <p:sldId id="270" r:id="R10038"/>
    <p:sldId id="271" r:id="R10039"/>
  </p:sldIdLst>
  <p:sldSz cx="12192000" cy="6858000" type="custom"/>
  <p:notesSz cx="12192000" cy="6858000"/>
  <p:embeddedFontLst>
    <p:embeddedFont>
      <p:font typeface="ArialMT" charset="1"/>
      <p:regular xmlns:r="http://schemas.openxmlformats.org/officeDocument/2006/relationships" r:id="rId166"/>
    </p:embeddedFont>
    <p:embeddedFont>
      <p:font typeface="Calibri" charset="1"/>
      <p:regular xmlns:r="http://schemas.openxmlformats.org/officeDocument/2006/relationships" r:id="rId146"/>
    </p:embeddedFont>
    <p:embeddedFont>
      <p:font typeface="Calibri" charset="1"/>
      <p:regular xmlns:r="http://schemas.openxmlformats.org/officeDocument/2006/relationships" r:id="rId197"/>
    </p:embeddedFont>
    <p:embeddedFont>
      <p:font typeface="Calibri-Bold" charset="1"/>
      <p:bold xmlns:r="http://schemas.openxmlformats.org/officeDocument/2006/relationships" r:id="rId130"/>
    </p:embeddedFont>
    <p:embeddedFont>
      <p:font typeface="Calibri-Bold" charset="1"/>
      <p:bold xmlns:r="http://schemas.openxmlformats.org/officeDocument/2006/relationships" r:id="rId143"/>
    </p:embeddedFont>
    <p:embeddedFont>
      <p:font typeface="Calibri-Italic" charset="1"/>
      <p:italic xmlns:r="http://schemas.openxmlformats.org/officeDocument/2006/relationships" r:id="rId132"/>
    </p:embeddedFont>
    <p:embeddedFont>
      <p:font typeface="Calibri-Italic" charset="1"/>
      <p:italic xmlns:r="http://schemas.openxmlformats.org/officeDocument/2006/relationships" r:id="rId133"/>
    </p:embeddedFont>
  </p:embeddedFontLst>
  <p:defaultTextStyle/>
</p:presentation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Layouts/slideMasters/slideMaster.xml"/><Relationship Id="rId3" Type="http://schemas.openxmlformats.org/officeDocument/2006/relationships/theme" Target="slideLayouts/slideMasters/theme/theme.xml"/><Relationship Id="rId130" Type="http://schemas.openxmlformats.org/officeDocument/2006/relationships/font" Target="fonts/font1.fntdata"/><Relationship Id="rId132" Type="http://schemas.openxmlformats.org/officeDocument/2006/relationships/font" Target="fonts/font2.fntdata"/><Relationship Id="rId133" Type="http://schemas.openxmlformats.org/officeDocument/2006/relationships/font" Target="fonts/font3.fntdata"/><Relationship Id="rId143" Type="http://schemas.openxmlformats.org/officeDocument/2006/relationships/font" Target="fonts/font4.fntdata"/><Relationship Id="rId146" Type="http://schemas.openxmlformats.org/officeDocument/2006/relationships/font" Target="fonts/font5.fntdata"/><Relationship Id="rId166" Type="http://schemas.openxmlformats.org/officeDocument/2006/relationships/font" Target="fonts/font6.fntdata"/><Relationship Id="rId197" Type="http://schemas.openxmlformats.org/officeDocument/2006/relationships/font" Target="fonts/font7.fntdata"/><Relationship Id="R10024" Type="http://schemas.openxmlformats.org/officeDocument/2006/relationships/slide" Target="slides/slide.xml"/><Relationship Id="R10025" Type="http://schemas.openxmlformats.org/officeDocument/2006/relationships/slide" Target="slides/slide2.xml"/><Relationship Id="R10026" Type="http://schemas.openxmlformats.org/officeDocument/2006/relationships/slide" Target="slides/slide3.xml"/><Relationship Id="R10027" Type="http://schemas.openxmlformats.org/officeDocument/2006/relationships/slide" Target="slides/slide4.xml"/><Relationship Id="R10028" Type="http://schemas.openxmlformats.org/officeDocument/2006/relationships/slide" Target="slides/slide5.xml"/><Relationship Id="R10029" Type="http://schemas.openxmlformats.org/officeDocument/2006/relationships/slide" Target="slides/slide6.xml"/><Relationship Id="R10030" Type="http://schemas.openxmlformats.org/officeDocument/2006/relationships/slide" Target="slides/slide7.xml"/><Relationship Id="R10031" Type="http://schemas.openxmlformats.org/officeDocument/2006/relationships/slide" Target="slides/slide8.xml"/><Relationship Id="R10032" Type="http://schemas.openxmlformats.org/officeDocument/2006/relationships/slide" Target="slides/slide9.xml"/><Relationship Id="R10033" Type="http://schemas.openxmlformats.org/officeDocument/2006/relationships/slide" Target="slides/slide10.xml"/><Relationship Id="R10034" Type="http://schemas.openxmlformats.org/officeDocument/2006/relationships/slide" Target="slides/slide11.xml"/><Relationship Id="R10035" Type="http://schemas.openxmlformats.org/officeDocument/2006/relationships/slide" Target="slides/slide12.xml"/><Relationship Id="R10036" Type="http://schemas.openxmlformats.org/officeDocument/2006/relationships/slide" Target="slides/slide13.xml"/><Relationship Id="R10037" Type="http://schemas.openxmlformats.org/officeDocument/2006/relationships/slide" Target="slides/slide14.xml"/><Relationship Id="R10038" Type="http://schemas.openxmlformats.org/officeDocument/2006/relationships/slide" Target="slides/slide15.xml"/><Relationship Id="R10039" Type="http://schemas.openxmlformats.org/officeDocument/2006/relationships/slide" Target="slides/slide16.xml"/></Relationships>
</file>

<file path=ppt/slideLayouts/_rels/slideLayout.xml.rels><?xml version="1.0" encoding="UTF-8"?><Relationships xmlns="http://schemas.openxmlformats.org/package/2006/relationships"><Relationship Id="rId1" Type="http://schemas.openxmlformats.org/officeDocument/2006/relationships/slideMaster" Target="slideMasters/slideMaster.xml"/></Relationships>
</file>

<file path=ppt/slideLayouts/slideLayout.xml><?xml version="1.0" encoding="utf-8"?>
<p:sldLayout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Layouts/slideMasters/_rels/slideMaster.xml.rels><?xml version="1.0" encoding="UTF-8"?><Relationships xmlns="http://schemas.openxmlformats.org/package/2006/relationships"><Relationship Id="rId1" Type="http://schemas.openxmlformats.org/officeDocument/2006/relationships/slideLayout" Target="../slideLayout.xml"/><Relationship Id="rId3" Type="http://schemas.openxmlformats.org/officeDocument/2006/relationships/theme" Target="theme/theme.xml"/></Relationships>
</file>

<file path=ppt/slideLayouts/slideMasters/slideMaster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Layouts/slideMasters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06" Type="http://schemas.openxmlformats.org/officeDocument/2006/relationships/image" Target="../media/image106.png"/><Relationship Id="rId108" Type="http://schemas.openxmlformats.org/officeDocument/2006/relationships/image" Target="../media/image108.png"/><Relationship Id="rId109" Type="http://schemas.openxmlformats.org/officeDocument/2006/relationships/image" Target="../media/image109.png"/><Relationship Id="rId110" Type="http://schemas.openxmlformats.org/officeDocument/2006/relationships/image" Target="../media/image110.png"/><Relationship Id="rId112" Type="http://schemas.openxmlformats.org/officeDocument/2006/relationships/image" Target="../media/image112.png"/><Relationship Id="rId115" Type="http://schemas.openxmlformats.org/officeDocument/2006/relationships/image" Target="../media/image115.png"/><Relationship Id="rId117" Type="http://schemas.openxmlformats.org/officeDocument/2006/relationships/image" Target="../media/image117.png"/><Relationship Id="rId118" Type="http://schemas.openxmlformats.org/officeDocument/2006/relationships/image" Target="../media/image118.png"/><Relationship Id="rId123" Type="http://schemas.openxmlformats.org/officeDocument/2006/relationships/image" Target="../media/image123.png"/><Relationship Id="rId126" Type="http://schemas.openxmlformats.org/officeDocument/2006/relationships/image" Target="../media/image126.png"/><Relationship Id="rId127" Type="http://schemas.openxmlformats.org/officeDocument/2006/relationships/image" Target="../media/image127.png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01" Type="http://schemas.openxmlformats.org/officeDocument/2006/relationships/image" Target="../media/image301.png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41" Type="http://schemas.openxmlformats.org/officeDocument/2006/relationships/image" Target="../media/image141.png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79" Type="http://schemas.openxmlformats.org/officeDocument/2006/relationships/image" Target="../media/image179.png"/><Relationship Id="rId180" Type="http://schemas.openxmlformats.org/officeDocument/2006/relationships/image" Target="../media/image180.png"/><Relationship Id="rId181" Type="http://schemas.openxmlformats.org/officeDocument/2006/relationships/image" Target="../media/image181.png"/><Relationship Id="rId182" Type="http://schemas.openxmlformats.org/officeDocument/2006/relationships/image" Target="../media/image182.png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slide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00" name="Freeform 100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1" name="Freeform 101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" name="Freeform 102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Freeform 103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" name="Freeform 104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5" name="Freeform 105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6" name="Picture 106"/>
          <p:cNvPicPr>
            <a:picLocks noChangeAspect="0" noChangeArrowheads="1"/>
          </p:cNvPicPr>
          <p:nvPr/>
        </p:nvPicPr>
        <p:blipFill>
          <a:blip r:embed="rId1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079992" y="5756148"/>
            <a:ext cx="1624583" cy="447294"/>
          </a:xfrm>
          <a:prstGeom prst="rect">
            <a:avLst/>
          </a:prstGeom>
          <a:noFill/>
          <a:extLst/>
        </p:spPr>
      </p:pic>
      <p:sp>
        <p:nvSpPr>
          <p:cNvPr id="107" name="Freeform 107"/>
          <p:cNvSpPr/>
          <p:nvPr/>
        </p:nvSpPr>
        <p:spPr>
          <a:xfrm rot="0" flipH="0" flipV="0">
            <a:off x="7566417" y="6102025"/>
            <a:ext cx="43270" cy="61738"/>
          </a:xfrm>
          <a:custGeom>
            <a:pathLst>
              <a:path w="156249" h="274384">
                <a:moveTo>
                  <a:pt x="0" y="274384"/>
                </a:moveTo>
                <a:lnTo>
                  <a:pt x="0" y="274384"/>
                </a:lnTo>
                <a:lnTo>
                  <a:pt x="0" y="0"/>
                </a:lnTo>
                <a:lnTo>
                  <a:pt x="36208" y="0"/>
                </a:lnTo>
                <a:lnTo>
                  <a:pt x="36208" y="241986"/>
                </a:lnTo>
                <a:lnTo>
                  <a:pt x="156249" y="241986"/>
                </a:lnTo>
                <a:lnTo>
                  <a:pt x="156249" y="274384"/>
                </a:lnTo>
                <a:lnTo>
                  <a:pt x="0" y="274384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8" name="Picture 108"/>
          <p:cNvPicPr>
            <a:picLocks noChangeAspect="0" noChangeArrowheads="1"/>
          </p:cNvPicPr>
          <p:nvPr/>
        </p:nvPicPr>
        <p:blipFill>
          <a:blip r:embed="rId1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614700" y="6119174"/>
            <a:ext cx="49341" cy="45232"/>
          </a:xfrm>
          <a:prstGeom prst="rect">
            <a:avLst/>
          </a:prstGeom>
          <a:noFill/>
          <a:extLst/>
        </p:spPr>
      </p:pic>
      <p:pic>
        <p:nvPicPr>
          <p:cNvPr id="109" name="Picture 109"/>
          <p:cNvPicPr>
            <a:picLocks noChangeAspect="0" noChangeArrowheads="1"/>
          </p:cNvPicPr>
          <p:nvPr/>
        </p:nvPicPr>
        <p:blipFill>
          <a:blip r:embed="rId1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674592" y="6103740"/>
            <a:ext cx="17149" cy="60023"/>
          </a:xfrm>
          <a:prstGeom prst="rect">
            <a:avLst/>
          </a:prstGeom>
          <a:noFill/>
          <a:extLst/>
        </p:spPr>
      </p:pic>
      <p:pic>
        <p:nvPicPr>
          <p:cNvPr id="110" name="Picture 110"/>
          <p:cNvPicPr>
            <a:picLocks noChangeAspect="0" noChangeArrowheads="1"/>
          </p:cNvPicPr>
          <p:nvPr/>
        </p:nvPicPr>
        <p:blipFill>
          <a:blip r:embed="rId1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710213" y="6101811"/>
            <a:ext cx="46700" cy="62809"/>
          </a:xfrm>
          <a:prstGeom prst="rect">
            <a:avLst/>
          </a:prstGeom>
          <a:noFill/>
          <a:extLst/>
        </p:spPr>
      </p:pic>
      <p:sp>
        <p:nvSpPr>
          <p:cNvPr id="111" name="Freeform 111"/>
          <p:cNvSpPr/>
          <p:nvPr/>
        </p:nvSpPr>
        <p:spPr>
          <a:xfrm rot="0" flipH="0" flipV="0">
            <a:off x="7769841" y="6119388"/>
            <a:ext cx="42475" cy="44375"/>
          </a:xfrm>
          <a:custGeom>
            <a:pathLst>
              <a:path w="153378" h="197219">
                <a:moveTo>
                  <a:pt x="119088" y="197219"/>
                </a:moveTo>
                <a:lnTo>
                  <a:pt x="119088" y="197219"/>
                </a:lnTo>
                <a:lnTo>
                  <a:pt x="119088" y="84798"/>
                </a:lnTo>
                <a:cubicBezTo>
                  <a:pt x="119088" y="63831"/>
                  <a:pt x="116230" y="49543"/>
                  <a:pt x="109563" y="40971"/>
                </a:cubicBezTo>
                <a:cubicBezTo>
                  <a:pt x="103835" y="33351"/>
                  <a:pt x="93357" y="28588"/>
                  <a:pt x="78117" y="28588"/>
                </a:cubicBezTo>
                <a:cubicBezTo>
                  <a:pt x="70498" y="28588"/>
                  <a:pt x="62878" y="31446"/>
                  <a:pt x="54305" y="36208"/>
                </a:cubicBezTo>
                <a:cubicBezTo>
                  <a:pt x="45720" y="40971"/>
                  <a:pt x="39052" y="46686"/>
                  <a:pt x="34290" y="53353"/>
                </a:cubicBezTo>
                <a:lnTo>
                  <a:pt x="34290" y="197219"/>
                </a:lnTo>
                <a:lnTo>
                  <a:pt x="0" y="197219"/>
                </a:lnTo>
                <a:lnTo>
                  <a:pt x="0" y="3810"/>
                </a:lnTo>
                <a:lnTo>
                  <a:pt x="22860" y="3810"/>
                </a:lnTo>
                <a:lnTo>
                  <a:pt x="34290" y="28588"/>
                </a:lnTo>
                <a:cubicBezTo>
                  <a:pt x="45720" y="9525"/>
                  <a:pt x="63830" y="0"/>
                  <a:pt x="89548" y="0"/>
                </a:cubicBezTo>
                <a:cubicBezTo>
                  <a:pt x="132423" y="0"/>
                  <a:pt x="153378" y="25731"/>
                  <a:pt x="153378" y="77178"/>
                </a:cubicBezTo>
                <a:lnTo>
                  <a:pt x="153378" y="197219"/>
                </a:lnTo>
                <a:lnTo>
                  <a:pt x="119088" y="197219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2" name="Picture 112"/>
          <p:cNvPicPr>
            <a:picLocks noChangeAspect="0" noChangeArrowheads="1"/>
          </p:cNvPicPr>
          <p:nvPr/>
        </p:nvPicPr>
        <p:blipFill>
          <a:blip r:embed="rId1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824719" y="6103740"/>
            <a:ext cx="17156" cy="60023"/>
          </a:xfrm>
          <a:prstGeom prst="rect">
            <a:avLst/>
          </a:prstGeom>
          <a:noFill/>
          <a:extLst/>
        </p:spPr>
      </p:pic>
      <p:sp>
        <p:nvSpPr>
          <p:cNvPr id="113" name="Freeform 113"/>
          <p:cNvSpPr/>
          <p:nvPr/>
        </p:nvSpPr>
        <p:spPr>
          <a:xfrm rot="0" flipH="0" flipV="0">
            <a:off x="7857702" y="6120245"/>
            <a:ext cx="44596" cy="43518"/>
          </a:xfrm>
          <a:custGeom>
            <a:pathLst>
              <a:path w="161036" h="193409">
                <a:moveTo>
                  <a:pt x="53339" y="162916"/>
                </a:moveTo>
                <a:lnTo>
                  <a:pt x="53339" y="162916"/>
                </a:lnTo>
                <a:lnTo>
                  <a:pt x="161036" y="162916"/>
                </a:lnTo>
                <a:lnTo>
                  <a:pt x="161036" y="193409"/>
                </a:lnTo>
                <a:lnTo>
                  <a:pt x="0" y="193409"/>
                </a:lnTo>
                <a:lnTo>
                  <a:pt x="0" y="184836"/>
                </a:lnTo>
                <a:lnTo>
                  <a:pt x="110489" y="30493"/>
                </a:lnTo>
                <a:lnTo>
                  <a:pt x="1905" y="30493"/>
                </a:lnTo>
                <a:lnTo>
                  <a:pt x="1905" y="0"/>
                </a:lnTo>
                <a:lnTo>
                  <a:pt x="160020" y="0"/>
                </a:lnTo>
                <a:lnTo>
                  <a:pt x="160020" y="9538"/>
                </a:lnTo>
                <a:lnTo>
                  <a:pt x="53339" y="162916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4" name="Freeform 114"/>
          <p:cNvSpPr/>
          <p:nvPr/>
        </p:nvSpPr>
        <p:spPr>
          <a:xfrm rot="0" flipH="0" flipV="0">
            <a:off x="7560878" y="6191202"/>
            <a:ext cx="58045" cy="61738"/>
          </a:xfrm>
          <a:custGeom>
            <a:pathLst>
              <a:path w="209601" h="274384">
                <a:moveTo>
                  <a:pt x="196266" y="22860"/>
                </a:moveTo>
                <a:lnTo>
                  <a:pt x="196266" y="22860"/>
                </a:lnTo>
                <a:lnTo>
                  <a:pt x="181966" y="53353"/>
                </a:lnTo>
                <a:cubicBezTo>
                  <a:pt x="162916" y="40018"/>
                  <a:pt x="145771" y="32385"/>
                  <a:pt x="127660" y="32385"/>
                </a:cubicBezTo>
                <a:cubicBezTo>
                  <a:pt x="100038" y="32385"/>
                  <a:pt x="78118" y="42875"/>
                  <a:pt x="61925" y="61925"/>
                </a:cubicBezTo>
                <a:cubicBezTo>
                  <a:pt x="45733" y="81928"/>
                  <a:pt x="38113" y="107658"/>
                  <a:pt x="38113" y="140043"/>
                </a:cubicBezTo>
                <a:cubicBezTo>
                  <a:pt x="38113" y="170536"/>
                  <a:pt x="45733" y="195301"/>
                  <a:pt x="61925" y="214363"/>
                </a:cubicBezTo>
                <a:cubicBezTo>
                  <a:pt x="77165" y="232461"/>
                  <a:pt x="99085" y="241986"/>
                  <a:pt x="125755" y="241986"/>
                </a:cubicBezTo>
                <a:cubicBezTo>
                  <a:pt x="145771" y="241986"/>
                  <a:pt x="161011" y="236271"/>
                  <a:pt x="173393" y="224841"/>
                </a:cubicBezTo>
                <a:lnTo>
                  <a:pt x="173393" y="162916"/>
                </a:lnTo>
                <a:lnTo>
                  <a:pt x="136233" y="162916"/>
                </a:lnTo>
                <a:lnTo>
                  <a:pt x="136233" y="131471"/>
                </a:lnTo>
                <a:lnTo>
                  <a:pt x="209601" y="131471"/>
                </a:lnTo>
                <a:lnTo>
                  <a:pt x="209601" y="247701"/>
                </a:lnTo>
                <a:cubicBezTo>
                  <a:pt x="200076" y="255321"/>
                  <a:pt x="185776" y="261988"/>
                  <a:pt x="168631" y="266764"/>
                </a:cubicBezTo>
                <a:cubicBezTo>
                  <a:pt x="151486" y="272479"/>
                  <a:pt x="135280" y="274384"/>
                  <a:pt x="118135" y="274384"/>
                </a:cubicBezTo>
                <a:cubicBezTo>
                  <a:pt x="81928" y="274384"/>
                  <a:pt x="53353" y="261988"/>
                  <a:pt x="31445" y="237223"/>
                </a:cubicBezTo>
                <a:cubicBezTo>
                  <a:pt x="10477" y="212458"/>
                  <a:pt x="0" y="180061"/>
                  <a:pt x="0" y="138138"/>
                </a:cubicBezTo>
                <a:cubicBezTo>
                  <a:pt x="0" y="97181"/>
                  <a:pt x="11430" y="63830"/>
                  <a:pt x="35255" y="38113"/>
                </a:cubicBezTo>
                <a:cubicBezTo>
                  <a:pt x="58115" y="13335"/>
                  <a:pt x="89560" y="0"/>
                  <a:pt x="128613" y="0"/>
                </a:cubicBezTo>
                <a:cubicBezTo>
                  <a:pt x="156248" y="0"/>
                  <a:pt x="179108" y="7620"/>
                  <a:pt x="196266" y="22860"/>
                </a:cubicBez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5" name="Picture 115"/>
          <p:cNvPicPr>
            <a:picLocks noChangeAspect="0" noChangeArrowheads="1"/>
          </p:cNvPicPr>
          <p:nvPr/>
        </p:nvPicPr>
        <p:blipFill>
          <a:blip r:embed="rId1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632644" y="6207493"/>
            <a:ext cx="49601" cy="45232"/>
          </a:xfrm>
          <a:prstGeom prst="rect">
            <a:avLst/>
          </a:prstGeom>
          <a:noFill/>
          <a:extLst/>
        </p:spPr>
      </p:pic>
      <p:sp>
        <p:nvSpPr>
          <p:cNvPr id="116" name="Freeform 116"/>
          <p:cNvSpPr/>
          <p:nvPr/>
        </p:nvSpPr>
        <p:spPr>
          <a:xfrm rot="0" flipH="0" flipV="0">
            <a:off x="7694119" y="6207493"/>
            <a:ext cx="71762" cy="44589"/>
          </a:xfrm>
          <a:custGeom>
            <a:pathLst>
              <a:path w="259131" h="198171">
                <a:moveTo>
                  <a:pt x="224841" y="198171"/>
                </a:moveTo>
                <a:lnTo>
                  <a:pt x="224841" y="198171"/>
                </a:lnTo>
                <a:lnTo>
                  <a:pt x="224841" y="75273"/>
                </a:lnTo>
                <a:cubicBezTo>
                  <a:pt x="224841" y="44780"/>
                  <a:pt x="211493" y="29540"/>
                  <a:pt x="184823" y="29540"/>
                </a:cubicBezTo>
                <a:cubicBezTo>
                  <a:pt x="177203" y="29540"/>
                  <a:pt x="168630" y="31445"/>
                  <a:pt x="161963" y="37160"/>
                </a:cubicBezTo>
                <a:cubicBezTo>
                  <a:pt x="154330" y="41922"/>
                  <a:pt x="149568" y="47637"/>
                  <a:pt x="146710" y="54305"/>
                </a:cubicBezTo>
                <a:lnTo>
                  <a:pt x="146710" y="198171"/>
                </a:lnTo>
                <a:lnTo>
                  <a:pt x="112420" y="198171"/>
                </a:lnTo>
                <a:lnTo>
                  <a:pt x="112420" y="60020"/>
                </a:lnTo>
                <a:cubicBezTo>
                  <a:pt x="112420" y="50495"/>
                  <a:pt x="108610" y="42875"/>
                  <a:pt x="101930" y="37160"/>
                </a:cubicBezTo>
                <a:cubicBezTo>
                  <a:pt x="94310" y="31445"/>
                  <a:pt x="84785" y="29540"/>
                  <a:pt x="73355" y="29540"/>
                </a:cubicBezTo>
                <a:cubicBezTo>
                  <a:pt x="66687" y="29540"/>
                  <a:pt x="59068" y="31445"/>
                  <a:pt x="51447" y="37160"/>
                </a:cubicBezTo>
                <a:cubicBezTo>
                  <a:pt x="43815" y="41922"/>
                  <a:pt x="38100" y="48590"/>
                  <a:pt x="34290" y="54305"/>
                </a:cubicBezTo>
                <a:lnTo>
                  <a:pt x="34290" y="198171"/>
                </a:lnTo>
                <a:lnTo>
                  <a:pt x="0" y="198171"/>
                </a:lnTo>
                <a:lnTo>
                  <a:pt x="0" y="3810"/>
                </a:lnTo>
                <a:lnTo>
                  <a:pt x="22860" y="3810"/>
                </a:lnTo>
                <a:lnTo>
                  <a:pt x="34290" y="26682"/>
                </a:lnTo>
                <a:cubicBezTo>
                  <a:pt x="47625" y="8572"/>
                  <a:pt x="63830" y="0"/>
                  <a:pt x="83832" y="0"/>
                </a:cubicBezTo>
                <a:cubicBezTo>
                  <a:pt x="111468" y="0"/>
                  <a:pt x="131470" y="8572"/>
                  <a:pt x="141948" y="25730"/>
                </a:cubicBezTo>
                <a:cubicBezTo>
                  <a:pt x="145758" y="19062"/>
                  <a:pt x="153378" y="12382"/>
                  <a:pt x="163868" y="7620"/>
                </a:cubicBezTo>
                <a:cubicBezTo>
                  <a:pt x="174345" y="2857"/>
                  <a:pt x="184823" y="0"/>
                  <a:pt x="196253" y="0"/>
                </a:cubicBezTo>
                <a:cubicBezTo>
                  <a:pt x="216268" y="0"/>
                  <a:pt x="231508" y="5715"/>
                  <a:pt x="242938" y="18110"/>
                </a:cubicBezTo>
                <a:cubicBezTo>
                  <a:pt x="253416" y="29540"/>
                  <a:pt x="259131" y="46685"/>
                  <a:pt x="259131" y="67640"/>
                </a:cubicBezTo>
                <a:lnTo>
                  <a:pt x="259131" y="198171"/>
                </a:lnTo>
                <a:lnTo>
                  <a:pt x="224841" y="198171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7" name="Picture 117"/>
          <p:cNvPicPr>
            <a:picLocks noChangeAspect="0" noChangeArrowheads="1"/>
          </p:cNvPicPr>
          <p:nvPr/>
        </p:nvPicPr>
        <p:blipFill>
          <a:blip r:embed="rId1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780656" y="6207493"/>
            <a:ext cx="49601" cy="45232"/>
          </a:xfrm>
          <a:prstGeom prst="rect">
            <a:avLst/>
          </a:prstGeom>
          <a:noFill/>
          <a:extLst/>
        </p:spPr>
      </p:pic>
      <p:pic>
        <p:nvPicPr>
          <p:cNvPr id="118" name="Picture 118"/>
          <p:cNvPicPr>
            <a:picLocks noChangeAspect="0" noChangeArrowheads="1"/>
          </p:cNvPicPr>
          <p:nvPr/>
        </p:nvPicPr>
        <p:blipFill>
          <a:blip r:embed="rId1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841066" y="6191845"/>
            <a:ext cx="17163" cy="60237"/>
          </a:xfrm>
          <a:prstGeom prst="rect">
            <a:avLst/>
          </a:prstGeom>
          <a:noFill/>
          <a:extLst/>
        </p:spPr>
      </p:pic>
      <p:sp>
        <p:nvSpPr>
          <p:cNvPr id="119" name="Freeform 119"/>
          <p:cNvSpPr/>
          <p:nvPr/>
        </p:nvSpPr>
        <p:spPr>
          <a:xfrm rot="0" flipH="0" flipV="0">
            <a:off x="7877503" y="6207493"/>
            <a:ext cx="42732" cy="44589"/>
          </a:xfrm>
          <a:custGeom>
            <a:pathLst>
              <a:path w="154306" h="198171">
                <a:moveTo>
                  <a:pt x="120016" y="198171"/>
                </a:moveTo>
                <a:lnTo>
                  <a:pt x="120016" y="198171"/>
                </a:lnTo>
                <a:lnTo>
                  <a:pt x="120016" y="84798"/>
                </a:lnTo>
                <a:cubicBezTo>
                  <a:pt x="120016" y="63830"/>
                  <a:pt x="116206" y="49543"/>
                  <a:pt x="110491" y="41922"/>
                </a:cubicBezTo>
                <a:cubicBezTo>
                  <a:pt x="103759" y="33350"/>
                  <a:pt x="93345" y="29540"/>
                  <a:pt x="78995" y="29540"/>
                </a:cubicBezTo>
                <a:cubicBezTo>
                  <a:pt x="71375" y="29540"/>
                  <a:pt x="62866" y="31445"/>
                  <a:pt x="54230" y="36207"/>
                </a:cubicBezTo>
                <a:cubicBezTo>
                  <a:pt x="45720" y="40970"/>
                  <a:pt x="38989" y="46685"/>
                  <a:pt x="35180" y="53353"/>
                </a:cubicBezTo>
                <a:lnTo>
                  <a:pt x="35180" y="198171"/>
                </a:lnTo>
                <a:lnTo>
                  <a:pt x="0" y="198171"/>
                </a:lnTo>
                <a:lnTo>
                  <a:pt x="0" y="3810"/>
                </a:lnTo>
                <a:lnTo>
                  <a:pt x="23750" y="3810"/>
                </a:lnTo>
                <a:lnTo>
                  <a:pt x="35180" y="28587"/>
                </a:lnTo>
                <a:cubicBezTo>
                  <a:pt x="45720" y="9525"/>
                  <a:pt x="64770" y="0"/>
                  <a:pt x="90425" y="0"/>
                </a:cubicBezTo>
                <a:cubicBezTo>
                  <a:pt x="133350" y="0"/>
                  <a:pt x="154306" y="25730"/>
                  <a:pt x="154306" y="77178"/>
                </a:cubicBezTo>
                <a:lnTo>
                  <a:pt x="154306" y="198171"/>
                </a:lnTo>
                <a:lnTo>
                  <a:pt x="120016" y="198171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Freeform 120"/>
          <p:cNvSpPr/>
          <p:nvPr/>
        </p:nvSpPr>
        <p:spPr>
          <a:xfrm rot="0" flipH="0" flipV="0">
            <a:off x="7936308" y="6207493"/>
            <a:ext cx="35100" cy="45232"/>
          </a:xfrm>
          <a:custGeom>
            <a:pathLst>
              <a:path w="126745" h="201028">
                <a:moveTo>
                  <a:pt x="0" y="185775"/>
                </a:moveTo>
                <a:lnTo>
                  <a:pt x="0" y="185775"/>
                </a:lnTo>
                <a:lnTo>
                  <a:pt x="12445" y="153390"/>
                </a:lnTo>
                <a:cubicBezTo>
                  <a:pt x="31495" y="165773"/>
                  <a:pt x="46735" y="172440"/>
                  <a:pt x="59182" y="172440"/>
                </a:cubicBezTo>
                <a:cubicBezTo>
                  <a:pt x="80136" y="172440"/>
                  <a:pt x="90551" y="163868"/>
                  <a:pt x="90551" y="145770"/>
                </a:cubicBezTo>
                <a:cubicBezTo>
                  <a:pt x="90551" y="132435"/>
                  <a:pt x="80136" y="121945"/>
                  <a:pt x="60070" y="112420"/>
                </a:cubicBezTo>
                <a:cubicBezTo>
                  <a:pt x="43942" y="105753"/>
                  <a:pt x="33401" y="100038"/>
                  <a:pt x="27685" y="96228"/>
                </a:cubicBezTo>
                <a:cubicBezTo>
                  <a:pt x="21970" y="92418"/>
                  <a:pt x="17145" y="87655"/>
                  <a:pt x="13335" y="82893"/>
                </a:cubicBezTo>
                <a:cubicBezTo>
                  <a:pt x="9525" y="78130"/>
                  <a:pt x="6730" y="73355"/>
                  <a:pt x="4826" y="68593"/>
                </a:cubicBezTo>
                <a:cubicBezTo>
                  <a:pt x="2920" y="62878"/>
                  <a:pt x="1016" y="57162"/>
                  <a:pt x="1016" y="50495"/>
                </a:cubicBezTo>
                <a:cubicBezTo>
                  <a:pt x="1016" y="35255"/>
                  <a:pt x="7620" y="21920"/>
                  <a:pt x="19050" y="13335"/>
                </a:cubicBezTo>
                <a:cubicBezTo>
                  <a:pt x="30479" y="4762"/>
                  <a:pt x="45847" y="0"/>
                  <a:pt x="63880" y="0"/>
                </a:cubicBezTo>
                <a:cubicBezTo>
                  <a:pt x="78232" y="0"/>
                  <a:pt x="96266" y="4762"/>
                  <a:pt x="118236" y="13335"/>
                </a:cubicBezTo>
                <a:lnTo>
                  <a:pt x="107695" y="45732"/>
                </a:lnTo>
                <a:cubicBezTo>
                  <a:pt x="94360" y="34303"/>
                  <a:pt x="81026" y="29540"/>
                  <a:pt x="66801" y="29540"/>
                </a:cubicBezTo>
                <a:cubicBezTo>
                  <a:pt x="59182" y="29540"/>
                  <a:pt x="51561" y="30493"/>
                  <a:pt x="45847" y="35255"/>
                </a:cubicBezTo>
                <a:cubicBezTo>
                  <a:pt x="40132" y="39065"/>
                  <a:pt x="38226" y="43828"/>
                  <a:pt x="38226" y="49543"/>
                </a:cubicBezTo>
                <a:cubicBezTo>
                  <a:pt x="38226" y="61925"/>
                  <a:pt x="44830" y="71450"/>
                  <a:pt x="59182" y="78130"/>
                </a:cubicBezTo>
                <a:lnTo>
                  <a:pt x="83947" y="88608"/>
                </a:lnTo>
                <a:cubicBezTo>
                  <a:pt x="98170" y="96228"/>
                  <a:pt x="109601" y="103848"/>
                  <a:pt x="116332" y="112420"/>
                </a:cubicBezTo>
                <a:cubicBezTo>
                  <a:pt x="122935" y="120993"/>
                  <a:pt x="126745" y="132435"/>
                  <a:pt x="126745" y="145770"/>
                </a:cubicBezTo>
                <a:cubicBezTo>
                  <a:pt x="126745" y="162915"/>
                  <a:pt x="121030" y="177203"/>
                  <a:pt x="108711" y="186728"/>
                </a:cubicBezTo>
                <a:cubicBezTo>
                  <a:pt x="96266" y="196266"/>
                  <a:pt x="79120" y="201028"/>
                  <a:pt x="58166" y="201028"/>
                </a:cubicBezTo>
                <a:cubicBezTo>
                  <a:pt x="37210" y="201028"/>
                  <a:pt x="18160" y="196266"/>
                  <a:pt x="0" y="185775"/>
                </a:cubicBez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1" name="Freeform 121"/>
          <p:cNvSpPr/>
          <p:nvPr/>
        </p:nvSpPr>
        <p:spPr>
          <a:xfrm rot="0" flipH="0" flipV="0">
            <a:off x="7979850" y="6207493"/>
            <a:ext cx="44596" cy="45232"/>
          </a:xfrm>
          <a:custGeom>
            <a:pathLst>
              <a:path w="161035" h="201028">
                <a:moveTo>
                  <a:pt x="159131" y="19062"/>
                </a:moveTo>
                <a:lnTo>
                  <a:pt x="159131" y="19062"/>
                </a:lnTo>
                <a:lnTo>
                  <a:pt x="142875" y="43828"/>
                </a:lnTo>
                <a:cubicBezTo>
                  <a:pt x="139065" y="40018"/>
                  <a:pt x="132460" y="37160"/>
                  <a:pt x="123825" y="33350"/>
                </a:cubicBezTo>
                <a:cubicBezTo>
                  <a:pt x="115316" y="30493"/>
                  <a:pt x="106679" y="29540"/>
                  <a:pt x="98171" y="29540"/>
                </a:cubicBezTo>
                <a:cubicBezTo>
                  <a:pt x="79121" y="29540"/>
                  <a:pt x="63881" y="35255"/>
                  <a:pt x="53340" y="48590"/>
                </a:cubicBezTo>
                <a:cubicBezTo>
                  <a:pt x="41909" y="61925"/>
                  <a:pt x="36194" y="80035"/>
                  <a:pt x="36194" y="102895"/>
                </a:cubicBezTo>
                <a:cubicBezTo>
                  <a:pt x="36194" y="125755"/>
                  <a:pt x="41909" y="142913"/>
                  <a:pt x="53340" y="154343"/>
                </a:cubicBezTo>
                <a:cubicBezTo>
                  <a:pt x="64769" y="166725"/>
                  <a:pt x="80009" y="172440"/>
                  <a:pt x="100075" y="172440"/>
                </a:cubicBezTo>
                <a:cubicBezTo>
                  <a:pt x="116204" y="172440"/>
                  <a:pt x="131444" y="166725"/>
                  <a:pt x="146684" y="154343"/>
                </a:cubicBezTo>
                <a:lnTo>
                  <a:pt x="161035" y="183870"/>
                </a:lnTo>
                <a:cubicBezTo>
                  <a:pt x="141985" y="195313"/>
                  <a:pt x="119125" y="201028"/>
                  <a:pt x="92456" y="201028"/>
                </a:cubicBezTo>
                <a:cubicBezTo>
                  <a:pt x="65785" y="201028"/>
                  <a:pt x="43815" y="192456"/>
                  <a:pt x="26669" y="174345"/>
                </a:cubicBezTo>
                <a:cubicBezTo>
                  <a:pt x="9525" y="157200"/>
                  <a:pt x="0" y="133388"/>
                  <a:pt x="0" y="102895"/>
                </a:cubicBezTo>
                <a:cubicBezTo>
                  <a:pt x="0" y="71450"/>
                  <a:pt x="9525" y="46685"/>
                  <a:pt x="27685" y="28587"/>
                </a:cubicBezTo>
                <a:cubicBezTo>
                  <a:pt x="45719" y="9525"/>
                  <a:pt x="69596" y="0"/>
                  <a:pt x="100965" y="0"/>
                </a:cubicBezTo>
                <a:cubicBezTo>
                  <a:pt x="111506" y="0"/>
                  <a:pt x="121919" y="1905"/>
                  <a:pt x="133350" y="6667"/>
                </a:cubicBezTo>
                <a:cubicBezTo>
                  <a:pt x="145796" y="10477"/>
                  <a:pt x="154431" y="15240"/>
                  <a:pt x="159131" y="19062"/>
                </a:cubicBez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Freeform 122"/>
          <p:cNvSpPr/>
          <p:nvPr/>
        </p:nvSpPr>
        <p:spPr>
          <a:xfrm rot="0" flipH="0" flipV="0">
            <a:off x="8038163" y="6190345"/>
            <a:ext cx="42486" cy="61738"/>
          </a:xfrm>
          <a:custGeom>
            <a:pathLst>
              <a:path w="153415" h="274384">
                <a:moveTo>
                  <a:pt x="119125" y="274384"/>
                </a:moveTo>
                <a:lnTo>
                  <a:pt x="119125" y="274384"/>
                </a:lnTo>
                <a:lnTo>
                  <a:pt x="119125" y="152438"/>
                </a:lnTo>
                <a:cubicBezTo>
                  <a:pt x="119125" y="137185"/>
                  <a:pt x="115315" y="125756"/>
                  <a:pt x="108584" y="118135"/>
                </a:cubicBezTo>
                <a:cubicBezTo>
                  <a:pt x="101981" y="109563"/>
                  <a:pt x="91440" y="105753"/>
                  <a:pt x="78105" y="105753"/>
                </a:cubicBezTo>
                <a:cubicBezTo>
                  <a:pt x="70484" y="105753"/>
                  <a:pt x="61975" y="107658"/>
                  <a:pt x="53340" y="112420"/>
                </a:cubicBezTo>
                <a:cubicBezTo>
                  <a:pt x="44831" y="117183"/>
                  <a:pt x="39115" y="122898"/>
                  <a:pt x="34290" y="129566"/>
                </a:cubicBezTo>
                <a:lnTo>
                  <a:pt x="34290" y="274384"/>
                </a:lnTo>
                <a:lnTo>
                  <a:pt x="0" y="274384"/>
                </a:lnTo>
                <a:lnTo>
                  <a:pt x="0" y="0"/>
                </a:lnTo>
                <a:lnTo>
                  <a:pt x="34290" y="0"/>
                </a:lnTo>
                <a:lnTo>
                  <a:pt x="34290" y="100991"/>
                </a:lnTo>
                <a:cubicBezTo>
                  <a:pt x="39115" y="94323"/>
                  <a:pt x="45719" y="88595"/>
                  <a:pt x="56260" y="83833"/>
                </a:cubicBezTo>
                <a:cubicBezTo>
                  <a:pt x="66675" y="79070"/>
                  <a:pt x="77215" y="76213"/>
                  <a:pt x="87630" y="76213"/>
                </a:cubicBezTo>
                <a:cubicBezTo>
                  <a:pt x="108584" y="76213"/>
                  <a:pt x="124840" y="82880"/>
                  <a:pt x="136271" y="96228"/>
                </a:cubicBezTo>
                <a:cubicBezTo>
                  <a:pt x="147700" y="110516"/>
                  <a:pt x="153415" y="128613"/>
                  <a:pt x="153415" y="152438"/>
                </a:cubicBezTo>
                <a:lnTo>
                  <a:pt x="153415" y="274384"/>
                </a:lnTo>
                <a:lnTo>
                  <a:pt x="119125" y="274384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3" name="Picture 123"/>
          <p:cNvPicPr>
            <a:picLocks noChangeAspect="0" noChangeArrowheads="1"/>
          </p:cNvPicPr>
          <p:nvPr/>
        </p:nvPicPr>
        <p:blipFill>
          <a:blip r:embed="rId1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094612" y="6207493"/>
            <a:ext cx="45932" cy="45232"/>
          </a:xfrm>
          <a:prstGeom prst="rect">
            <a:avLst/>
          </a:prstGeom>
          <a:noFill/>
          <a:extLst/>
        </p:spPr>
      </p:pic>
      <p:sp>
        <p:nvSpPr>
          <p:cNvPr id="124" name="Freeform 124"/>
          <p:cNvSpPr/>
          <p:nvPr/>
        </p:nvSpPr>
        <p:spPr>
          <a:xfrm rot="0" flipH="0" flipV="0">
            <a:off x="8149232" y="6190345"/>
            <a:ext cx="35382" cy="61738"/>
          </a:xfrm>
          <a:custGeom>
            <a:pathLst>
              <a:path w="127763" h="274384">
                <a:moveTo>
                  <a:pt x="118238" y="31433"/>
                </a:moveTo>
                <a:lnTo>
                  <a:pt x="118238" y="31433"/>
                </a:lnTo>
                <a:cubicBezTo>
                  <a:pt x="110618" y="28575"/>
                  <a:pt x="104903" y="27623"/>
                  <a:pt x="98172" y="27623"/>
                </a:cubicBezTo>
                <a:cubicBezTo>
                  <a:pt x="87631" y="27623"/>
                  <a:pt x="79122" y="31433"/>
                  <a:pt x="72391" y="39065"/>
                </a:cubicBezTo>
                <a:cubicBezTo>
                  <a:pt x="65787" y="47638"/>
                  <a:pt x="61976" y="57163"/>
                  <a:pt x="61976" y="69545"/>
                </a:cubicBezTo>
                <a:cubicBezTo>
                  <a:pt x="61976" y="73355"/>
                  <a:pt x="61976" y="76213"/>
                  <a:pt x="62866" y="80023"/>
                </a:cubicBezTo>
                <a:lnTo>
                  <a:pt x="102997" y="80023"/>
                </a:lnTo>
                <a:lnTo>
                  <a:pt x="102997" y="108610"/>
                </a:lnTo>
                <a:lnTo>
                  <a:pt x="62866" y="108610"/>
                </a:lnTo>
                <a:lnTo>
                  <a:pt x="62866" y="274384"/>
                </a:lnTo>
                <a:lnTo>
                  <a:pt x="28575" y="274384"/>
                </a:lnTo>
                <a:lnTo>
                  <a:pt x="28575" y="108610"/>
                </a:lnTo>
                <a:lnTo>
                  <a:pt x="0" y="108610"/>
                </a:lnTo>
                <a:lnTo>
                  <a:pt x="0" y="80023"/>
                </a:lnTo>
                <a:lnTo>
                  <a:pt x="28575" y="80023"/>
                </a:lnTo>
                <a:cubicBezTo>
                  <a:pt x="28575" y="55258"/>
                  <a:pt x="34291" y="35243"/>
                  <a:pt x="46737" y="21908"/>
                </a:cubicBezTo>
                <a:cubicBezTo>
                  <a:pt x="59056" y="7620"/>
                  <a:pt x="75312" y="0"/>
                  <a:pt x="95250" y="0"/>
                </a:cubicBezTo>
                <a:cubicBezTo>
                  <a:pt x="104903" y="0"/>
                  <a:pt x="116332" y="1905"/>
                  <a:pt x="127763" y="5715"/>
                </a:cubicBezTo>
                <a:lnTo>
                  <a:pt x="118238" y="31433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5" name="Freeform 125"/>
          <p:cNvSpPr/>
          <p:nvPr/>
        </p:nvSpPr>
        <p:spPr>
          <a:xfrm rot="0" flipH="0" flipV="0">
            <a:off x="8189362" y="6196131"/>
            <a:ext cx="34291" cy="56594"/>
          </a:xfrm>
          <a:custGeom>
            <a:pathLst>
              <a:path w="123825" h="251523">
                <a:moveTo>
                  <a:pt x="21844" y="80988"/>
                </a:moveTo>
                <a:lnTo>
                  <a:pt x="21844" y="80988"/>
                </a:lnTo>
                <a:lnTo>
                  <a:pt x="0" y="80988"/>
                </a:lnTo>
                <a:lnTo>
                  <a:pt x="0" y="54305"/>
                </a:lnTo>
                <a:lnTo>
                  <a:pt x="21844" y="54305"/>
                </a:lnTo>
                <a:lnTo>
                  <a:pt x="21844" y="13347"/>
                </a:lnTo>
                <a:lnTo>
                  <a:pt x="57150" y="0"/>
                </a:lnTo>
                <a:lnTo>
                  <a:pt x="57150" y="54305"/>
                </a:lnTo>
                <a:lnTo>
                  <a:pt x="110490" y="54305"/>
                </a:lnTo>
                <a:lnTo>
                  <a:pt x="110490" y="80988"/>
                </a:lnTo>
                <a:lnTo>
                  <a:pt x="57150" y="80988"/>
                </a:lnTo>
                <a:lnTo>
                  <a:pt x="57150" y="178155"/>
                </a:lnTo>
                <a:cubicBezTo>
                  <a:pt x="57150" y="194360"/>
                  <a:pt x="59944" y="205790"/>
                  <a:pt x="64771" y="212458"/>
                </a:cubicBezTo>
                <a:cubicBezTo>
                  <a:pt x="70486" y="219125"/>
                  <a:pt x="78994" y="222935"/>
                  <a:pt x="91440" y="222935"/>
                </a:cubicBezTo>
                <a:cubicBezTo>
                  <a:pt x="99950" y="222935"/>
                  <a:pt x="109475" y="221030"/>
                  <a:pt x="119000" y="216268"/>
                </a:cubicBezTo>
                <a:lnTo>
                  <a:pt x="123825" y="246761"/>
                </a:lnTo>
                <a:cubicBezTo>
                  <a:pt x="109475" y="249618"/>
                  <a:pt x="94234" y="251523"/>
                  <a:pt x="77090" y="251523"/>
                </a:cubicBezTo>
                <a:cubicBezTo>
                  <a:pt x="61850" y="251523"/>
                  <a:pt x="48515" y="245808"/>
                  <a:pt x="38100" y="234365"/>
                </a:cubicBezTo>
                <a:cubicBezTo>
                  <a:pt x="27559" y="222935"/>
                  <a:pt x="21844" y="208648"/>
                  <a:pt x="21844" y="191503"/>
                </a:cubicBezTo>
                <a:lnTo>
                  <a:pt x="21844" y="80988"/>
                </a:lnTo>
                <a:close/>
              </a:path>
            </a:pathLst>
          </a:custGeom>
          <a:solidFill>
            <a:srgbClr val="1B63B6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6" name="Picture 126"/>
          <p:cNvPicPr>
            <a:picLocks noChangeAspect="0" noChangeArrowheads="1"/>
          </p:cNvPicPr>
          <p:nvPr/>
        </p:nvPicPr>
        <p:blipFill>
          <a:blip r:embed="rId1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565714" y="5651852"/>
            <a:ext cx="839698" cy="414867"/>
          </a:xfrm>
          <a:prstGeom prst="rect">
            <a:avLst/>
          </a:prstGeom>
          <a:noFill/>
          <a:extLst/>
        </p:spPr>
      </p:pic>
      <p:pic>
        <p:nvPicPr>
          <p:cNvPr id="127" name="Picture 127"/>
          <p:cNvPicPr>
            <a:picLocks noChangeAspect="0" noChangeArrowheads="1"/>
          </p:cNvPicPr>
          <p:nvPr/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262689" y="5937896"/>
            <a:ext cx="295409" cy="357028"/>
          </a:xfrm>
          <a:prstGeom prst="rect">
            <a:avLst/>
          </a:prstGeom>
          <a:noFill/>
          <a:extLst/>
        </p:spPr>
      </p:pic>
      <p:sp>
        <p:nvSpPr>
          <p:cNvPr id="128" name="Freeform 128"/>
          <p:cNvSpPr/>
          <p:nvPr/>
        </p:nvSpPr>
        <p:spPr>
          <a:xfrm rot="0" flipH="0" flipV="0">
            <a:off x="8407562" y="5858070"/>
            <a:ext cx="85219" cy="54036"/>
          </a:xfrm>
          <a:custGeom>
            <a:pathLst>
              <a:path w="307722" h="240157">
                <a:moveTo>
                  <a:pt x="141860" y="14351"/>
                </a:moveTo>
                <a:lnTo>
                  <a:pt x="141860" y="14351"/>
                </a:lnTo>
                <a:cubicBezTo>
                  <a:pt x="105664" y="0"/>
                  <a:pt x="0" y="56262"/>
                  <a:pt x="33274" y="146685"/>
                </a:cubicBezTo>
                <a:cubicBezTo>
                  <a:pt x="67564" y="240157"/>
                  <a:pt x="307722" y="79122"/>
                  <a:pt x="141860" y="1435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85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9" name="Rectangle 129"/>
          <p:cNvSpPr/>
          <p:nvPr/>
        </p:nvSpPr>
        <p:spPr>
          <a:xfrm rot="0" flipH="0" flipV="0">
            <a:off x="3021838" y="647193"/>
            <a:ext cx="6481216" cy="16459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WE</a:t>
            </a:r>
            <a:r>
              <a:rPr lang="en-US" sz="3600" baseline="0" b="1" i="0" dirty="0" spc="140">
                <a:solidFill>
                  <a:srgbClr val="527DA4"/>
                </a:solidFill>
                <a:latin typeface="Calibri-Bold" pitchFamily="0" charset="1"/>
              </a:rPr>
              <a:t>T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TB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E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WE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R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B 4.0</a:t>
            </a:r>
            <a:r>
              <a:rPr lang="en-US" sz="3600" baseline="0" b="1" i="0" dirty="0" spc="151">
                <a:solidFill>
                  <a:srgbClr val="527DA4"/>
                </a:solidFill>
                <a:latin typeface="Calibri-Bold" pitchFamily="0" charset="1"/>
              </a:rPr>
              <a:t> </a:t>
            </a:r>
            <a:r>
              <a:rPr lang="en-US" sz="3600" baseline="0" b="1" i="0" dirty="0" spc="1010">
                <a:solidFill>
                  <a:srgbClr val="527DA4"/>
                </a:solidFill>
                <a:latin typeface="Calibri-Bold" pitchFamily="0" charset="1"/>
              </a:rPr>
              <a:t>-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BES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O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ND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E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RE </a:t>
            </a:r>
          </a:p>
          <a:p>
            <a:pPr marL="365759">
              <a:lnSpc>
                <a:spcPts val="4319"/>
              </a:lnSpc>
            </a:pPr>
            <a:r>
              <a:rPr lang="en-US" sz="3600" baseline="0" b="1" i="0" dirty="0" spc="104">
                <a:solidFill>
                  <a:srgbClr val="527DA4"/>
                </a:solidFill>
                <a:latin typeface="Calibri-Bold" pitchFamily="0" charset="1"/>
              </a:rPr>
              <a:t>H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ER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A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U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SF</a:t>
            </a:r>
            <a:r>
              <a:rPr lang="en-US" sz="3600" baseline="0" b="1" i="0" dirty="0" spc="104">
                <a:solidFill>
                  <a:srgbClr val="527DA4"/>
                </a:solidFill>
                <a:latin typeface="Calibri-Bold" pitchFamily="0" charset="1"/>
              </a:rPr>
              <a:t>O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R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D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ER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U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N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GE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N </a:t>
            </a:r>
            <a:r>
              <a:rPr lang="en-US" sz="3600" baseline="0" b="1" i="0" dirty="0" spc="100">
                <a:solidFill>
                  <a:srgbClr val="527DA4"/>
                </a:solidFill>
                <a:latin typeface="Calibri-Bold" pitchFamily="0" charset="1"/>
              </a:rPr>
              <a:t>DER</a:t>
            </a:r>
            <a:r>
              <a:rPr lang="en-US" sz="3600" baseline="0" b="1" i="0" dirty="0" spc="0">
                <a:solidFill>
                  <a:srgbClr val="527DA4"/>
                </a:solidFill>
                <a:latin typeface="Calibri-Bold" pitchFamily="0" charset="1"/>
              </a:rPr>
              <a:t> </a:t>
            </a:r>
          </a:p>
          <a:p>
            <a:pPr marL="1221740">
              <a:lnSpc>
                <a:spcPts val="4320"/>
              </a:lnSpc>
            </a:pPr>
            <a:r>
              <a:rPr lang="en-US" sz="3602" baseline="0" b="1" i="0" dirty="0" spc="0">
                <a:solidFill>
                  <a:srgbClr val="527DA4"/>
                </a:solidFill>
                <a:latin typeface="Calibri-Bold" pitchFamily="0" charset="1"/>
              </a:rPr>
              <a:t>D</a:t>
            </a:r>
            <a:r>
              <a:rPr lang="en-US" sz="3602" baseline="0" b="1" i="0" dirty="0" spc="-180">
                <a:solidFill>
                  <a:srgbClr val="527DA4"/>
                </a:solidFill>
                <a:latin typeface="Calibri-Bold" pitchFamily="0" charset="1"/>
              </a:rPr>
              <a:t>A</a:t>
            </a:r>
            <a:r>
              <a:rPr lang="en-US" sz="3602" baseline="0" b="1" i="0" dirty="0" spc="0">
                <a:solidFill>
                  <a:srgbClr val="527DA4"/>
                </a:solidFill>
                <a:latin typeface="Calibri-Bold" pitchFamily="0" charset="1"/>
              </a:rPr>
              <a:t>TENWIRTS</a:t>
            </a:r>
            <a:r>
              <a:rPr lang="en-US" sz="3602" baseline="0" b="1" i="0" dirty="0" spc="100">
                <a:solidFill>
                  <a:srgbClr val="527DA4"/>
                </a:solidFill>
                <a:latin typeface="Calibri-Bold" pitchFamily="0" charset="1"/>
              </a:rPr>
              <a:t>CHA</a:t>
            </a:r>
            <a:r>
              <a:rPr lang="en-US" sz="3602" baseline="0" b="1" i="0" dirty="0" spc="0">
                <a:solidFill>
                  <a:srgbClr val="527DA4"/>
                </a:solidFill>
                <a:latin typeface="Calibri-Bold" pitchFamily="0" charset="1"/>
              </a:rPr>
              <a:t>FT</a:t>
            </a:r>
          </a:p>
        </p:txBody>
      </p:sp>
      <p:sp>
        <p:nvSpPr>
          <p:cNvPr id="131" name="Rectangle 131"/>
          <p:cNvSpPr/>
          <p:nvPr/>
        </p:nvSpPr>
        <p:spPr>
          <a:xfrm rot="0" flipH="0" flipV="0">
            <a:off x="2187448" y="4155428"/>
            <a:ext cx="6510993" cy="60935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63">
                <a:latin typeface="Calibri-Italic" pitchFamily="0" charset="1"/>
              </a:rPr>
              <a:t>„</a:t>
            </a:r>
            <a:r>
              <a:rPr lang="en-US" sz="1997" baseline="0" b="0" i="1" dirty="0" spc="-79">
                <a:latin typeface="Calibri-Italic" pitchFamily="0" charset="1"/>
              </a:rPr>
              <a:t>W</a:t>
            </a:r>
            <a:r>
              <a:rPr lang="en-US" sz="1997" baseline="0" b="0" i="1" dirty="0" spc="-13">
                <a:latin typeface="Calibri-Italic" pitchFamily="0" charset="1"/>
              </a:rPr>
              <a:t>e</a:t>
            </a:r>
            <a:r>
              <a:rPr lang="en-US" sz="1997" baseline="0" b="0" i="1" dirty="0" spc="-15">
                <a:latin typeface="Calibri-Italic" pitchFamily="0" charset="1"/>
              </a:rPr>
              <a:t>t</a:t>
            </a:r>
            <a:r>
              <a:rPr lang="en-US" sz="1997" baseline="0" b="0" i="1" dirty="0" spc="0">
                <a:latin typeface="Calibri-Italic" pitchFamily="0" charset="1"/>
              </a:rPr>
              <a:t>tb</a:t>
            </a:r>
            <a:r>
              <a:rPr lang="en-US" sz="1997" baseline="0" b="0" i="1" dirty="0" spc="-11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wer</a:t>
            </a:r>
            <a:r>
              <a:rPr lang="en-US" sz="1997" baseline="0" b="0" i="1" dirty="0" spc="-15">
                <a:latin typeface="Calibri-Italic" pitchFamily="0" charset="1"/>
              </a:rPr>
              <a:t>b</a:t>
            </a:r>
            <a:r>
              <a:rPr lang="en-US" sz="1997" baseline="0" b="0" i="1" dirty="0" spc="0">
                <a:latin typeface="Calibri-Italic" pitchFamily="0" charset="1"/>
              </a:rPr>
              <a:t>srec</a:t>
            </a:r>
            <a:r>
              <a:rPr lang="en-US" sz="1997" baseline="0" b="0" i="1" dirty="0" spc="-15">
                <a:latin typeface="Calibri-Italic" pitchFamily="0" charset="1"/>
              </a:rPr>
              <a:t>h</a:t>
            </a:r>
            <a:r>
              <a:rPr lang="en-US" sz="1997" baseline="0" b="0" i="1" dirty="0" spc="0">
                <a:latin typeface="Calibri-Italic" pitchFamily="0" charset="1"/>
              </a:rPr>
              <a:t>t </a:t>
            </a:r>
            <a:r>
              <a:rPr lang="en-US" sz="1997" baseline="0" b="0" i="1" dirty="0" spc="0">
                <a:latin typeface="Calibri-Italic" pitchFamily="0" charset="1"/>
              </a:rPr>
              <a:t>fit für die Zu</a:t>
            </a:r>
            <a:r>
              <a:rPr lang="en-US" sz="1997" baseline="0" b="0" i="1" dirty="0" spc="-45">
                <a:latin typeface="Calibri-Italic" pitchFamily="0" charset="1"/>
              </a:rPr>
              <a:t>k</a:t>
            </a:r>
            <a:r>
              <a:rPr lang="en-US" sz="1997" baseline="0" b="0" i="1" dirty="0" spc="0">
                <a:latin typeface="Calibri-Italic" pitchFamily="0" charset="1"/>
              </a:rPr>
              <a:t>unft </a:t>
            </a:r>
            <a:r>
              <a:rPr lang="en-US" sz="1997" baseline="0" b="0" i="1" dirty="0" spc="452">
                <a:latin typeface="Calibri-Italic" pitchFamily="0" charset="1"/>
              </a:rPr>
              <a:t>-</a:t>
            </a:r>
            <a:r>
              <a:rPr lang="en-US" sz="1997" baseline="0" b="0" i="1" dirty="0" spc="0">
                <a:latin typeface="Calibri-Italic" pitchFamily="0" charset="1"/>
              </a:rPr>
              <a:t>Da</a:t>
            </a:r>
            <a:r>
              <a:rPr lang="en-US" sz="1997" baseline="0" b="0" i="1" dirty="0" spc="-21">
                <a:latin typeface="Calibri-Italic" pitchFamily="0" charset="1"/>
              </a:rPr>
              <a:t>t</a:t>
            </a:r>
            <a:r>
              <a:rPr lang="en-US" sz="1997" baseline="0" b="0" i="1" dirty="0" spc="0">
                <a:latin typeface="Calibri-Italic" pitchFamily="0" charset="1"/>
              </a:rPr>
              <a:t>en </a:t>
            </a:r>
            <a:r>
              <a:rPr lang="en-US" sz="1997" baseline="0" b="0" i="1" dirty="0" spc="0">
                <a:latin typeface="Calibri-Italic" pitchFamily="0" charset="1"/>
              </a:rPr>
              <a:t>und </a:t>
            </a:r>
            <a:r>
              <a:rPr lang="en-US" sz="1997" baseline="0" b="0" i="1" dirty="0" spc="-79">
                <a:latin typeface="Calibri-Italic" pitchFamily="0" charset="1"/>
              </a:rPr>
              <a:t>W</a:t>
            </a:r>
            <a:r>
              <a:rPr lang="en-US" sz="1997" baseline="0" b="0" i="1" dirty="0" spc="-13">
                <a:latin typeface="Calibri-Italic" pitchFamily="0" charset="1"/>
              </a:rPr>
              <a:t>e</a:t>
            </a:r>
            <a:r>
              <a:rPr lang="en-US" sz="1997" baseline="0" b="0" i="1" dirty="0" spc="-15">
                <a:latin typeface="Calibri-Italic" pitchFamily="0" charset="1"/>
              </a:rPr>
              <a:t>t</a:t>
            </a:r>
            <a:r>
              <a:rPr lang="en-US" sz="1997" baseline="0" b="0" i="1" dirty="0" spc="0">
                <a:latin typeface="Calibri-Italic" pitchFamily="0" charset="1"/>
              </a:rPr>
              <a:t>tb</a:t>
            </a:r>
            <a:r>
              <a:rPr lang="en-US" sz="1997" baseline="0" b="0" i="1" dirty="0" spc="-11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wer</a:t>
            </a:r>
            <a:r>
              <a:rPr lang="en-US" sz="1997" baseline="0" b="0" i="1" dirty="0" spc="-63">
                <a:latin typeface="Calibri-Italic" pitchFamily="0" charset="1"/>
              </a:rPr>
              <a:t>b</a:t>
            </a:r>
            <a:r>
              <a:rPr lang="en-US" sz="1997" baseline="0" b="0" i="1" dirty="0" spc="0">
                <a:latin typeface="Calibri-Italic" pitchFamily="0" charset="1"/>
              </a:rPr>
              <a:t>“</a:t>
            </a:r>
          </a:p>
          <a:p>
            <a:pPr marL="0">
              <a:lnSpc>
                <a:spcPts val="2400"/>
              </a:lnSpc>
            </a:pPr>
            <a:r>
              <a:rPr lang="en-US" sz="2000" baseline="0" b="0" i="1" dirty="0" spc="0">
                <a:latin typeface="Calibri-Italic" pitchFamily="0" charset="1"/>
              </a:rPr>
              <a:t>Wien, 10.</a:t>
            </a:r>
            <a:r>
              <a:rPr lang="en-US" sz="2000" baseline="0" b="0" i="1" dirty="0" spc="-10">
                <a:latin typeface="Calibri-Italic" pitchFamily="0" charset="1"/>
              </a:rPr>
              <a:t> </a:t>
            </a:r>
            <a:r>
              <a:rPr lang="en-US" sz="2000" baseline="0" b="0" i="1" dirty="0" spc="0">
                <a:latin typeface="Calibri-Italic" pitchFamily="0" charset="1"/>
              </a:rPr>
              <a:t>Januar 2020</a:t>
            </a:r>
          </a:p>
        </p:txBody>
      </p:sp>
      <p:sp>
        <p:nvSpPr>
          <p:cNvPr id="134" name="Rectangle 134"/>
          <p:cNvSpPr/>
          <p:nvPr/>
        </p:nvSpPr>
        <p:spPr>
          <a:xfrm rot="0" flipH="0" flipV="0">
            <a:off x="2187448" y="3338322"/>
            <a:ext cx="2885185" cy="3048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1" i="0" dirty="0" spc="0">
                <a:latin typeface="Calibri-Bold" pitchFamily="0" charset="1"/>
              </a:rPr>
              <a:t>P</a:t>
            </a:r>
            <a:r>
              <a:rPr lang="en-US" sz="2000" baseline="0" b="1" i="0" dirty="0" spc="-28">
                <a:latin typeface="Calibri-Bold" pitchFamily="0" charset="1"/>
              </a:rPr>
              <a:t>r</a:t>
            </a:r>
            <a:r>
              <a:rPr lang="en-US" sz="2000" baseline="0" b="1" i="0" dirty="0" spc="0">
                <a:latin typeface="Calibri-Bold" pitchFamily="0" charset="1"/>
              </a:rPr>
              <a:t>o</a:t>
            </a:r>
            <a:r>
              <a:rPr lang="en-US" sz="2000" baseline="0" b="1" i="0" dirty="0" spc="-112">
                <a:latin typeface="Calibri-Bold" pitchFamily="0" charset="1"/>
              </a:rPr>
              <a:t>f</a:t>
            </a:r>
            <a:r>
              <a:rPr lang="en-US" sz="2000" baseline="0" b="1" i="0" dirty="0" spc="469">
                <a:latin typeface="Calibri-Bold" pitchFamily="0" charset="1"/>
              </a:rPr>
              <a:t>.</a:t>
            </a:r>
            <a:r>
              <a:rPr lang="en-US" sz="2000" baseline="0" b="1" i="0" dirty="0" spc="0">
                <a:latin typeface="Calibri-Bold" pitchFamily="0" charset="1"/>
              </a:rPr>
              <a:t>Achim </a:t>
            </a:r>
            <a:r>
              <a:rPr lang="en-US" sz="2000" baseline="0" b="1" i="0" dirty="0" spc="-76">
                <a:latin typeface="Calibri-Bold" pitchFamily="0" charset="1"/>
              </a:rPr>
              <a:t>W</a:t>
            </a:r>
            <a:r>
              <a:rPr lang="en-US" sz="2000" baseline="0" b="1" i="0" dirty="0" spc="0">
                <a:latin typeface="Calibri-Bold" pitchFamily="0" charset="1"/>
              </a:rPr>
              <a:t>ambach, PhD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54" name="Freeform 254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5" name="Freeform 255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6" name="Freeform 256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7" name="Freeform 257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8" name="Freeform 258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9" name="Freeform 259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0" name="Rectangle 260"/>
          <p:cNvSpPr/>
          <p:nvPr/>
        </p:nvSpPr>
        <p:spPr>
          <a:xfrm rot="0" flipH="0" flipV="0">
            <a:off x="762000" y="692417"/>
            <a:ext cx="9785629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VIII: FUSIONS</a:t>
            </a:r>
            <a:r>
              <a:rPr lang="en-US" sz="2802" baseline="0" b="1" i="0" dirty="0" spc="-120">
                <a:latin typeface="Calibri-Bold" pitchFamily="0" charset="1"/>
              </a:rPr>
              <a:t>K</a:t>
            </a:r>
            <a:r>
              <a:rPr lang="en-US" sz="2802" baseline="0" b="1" i="0" dirty="0" spc="0">
                <a:latin typeface="Calibri-Bold" pitchFamily="0" charset="1"/>
              </a:rPr>
              <a:t>ONT</a:t>
            </a:r>
            <a:r>
              <a:rPr lang="en-US" sz="2802" baseline="0" b="1" i="0" dirty="0" spc="-28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OLLE: DEN </a:t>
            </a:r>
            <a:r>
              <a:rPr lang="en-US" sz="2802" baseline="0" b="1" i="0" dirty="0" spc="-5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UFK</a:t>
            </a:r>
            <a:r>
              <a:rPr lang="en-US" sz="2802" baseline="0" b="1" i="0" dirty="0" spc="-53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UF </a:t>
            </a:r>
            <a:r>
              <a:rPr lang="en-US" sz="2802" baseline="0" b="1" i="0" dirty="0" spc="-53">
                <a:latin typeface="Calibri-Bold" pitchFamily="0" charset="1"/>
              </a:rPr>
              <a:t>V</a:t>
            </a:r>
            <a:r>
              <a:rPr lang="en-US" sz="2802" baseline="0" b="1" i="0" dirty="0" spc="0">
                <a:latin typeface="Calibri-Bold" pitchFamily="0" charset="1"/>
              </a:rPr>
              <a:t>ON </a:t>
            </a:r>
            <a:r>
              <a:rPr lang="en-US" sz="2802" baseline="0" b="1" i="0" dirty="0" spc="-36">
                <a:latin typeface="Calibri-Bold" pitchFamily="0" charset="1"/>
              </a:rPr>
              <a:t>S</a:t>
            </a:r>
            <a:r>
              <a:rPr lang="en-US" sz="2802" baseline="0" b="1" i="0" dirty="0" spc="-224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A</a:t>
            </a:r>
            <a:r>
              <a:rPr lang="en-US" sz="2802" baseline="0" b="1" i="0" dirty="0" spc="-3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T-UPS DU</a:t>
            </a:r>
            <a:r>
              <a:rPr lang="en-US" sz="2802" baseline="0" b="1" i="0" dirty="0" spc="-11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CH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0">
                <a:latin typeface="Calibri-Bold" pitchFamily="0" charset="1"/>
              </a:rPr>
              <a:t>MARKTBEHER</a:t>
            </a:r>
            <a:r>
              <a:rPr lang="en-US" sz="2802" baseline="0" b="1" i="0" dirty="0" spc="-3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SCHENDE UNTERNE</a:t>
            </a:r>
            <a:r>
              <a:rPr lang="en-US" sz="2802" baseline="0" b="1" i="0" dirty="0" spc="-11">
                <a:latin typeface="Calibri-Bold" pitchFamily="0" charset="1"/>
              </a:rPr>
              <a:t>H</a:t>
            </a:r>
            <a:r>
              <a:rPr lang="en-US" sz="2802" baseline="0" b="1" i="0" dirty="0" spc="0">
                <a:latin typeface="Calibri-Bold" pitchFamily="0" charset="1"/>
              </a:rPr>
              <a:t>MEN</a:t>
            </a:r>
            <a:r>
              <a:rPr lang="en-US" sz="2802" baseline="0" b="1" i="0" dirty="0" spc="-14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B</a:t>
            </a:r>
            <a:r>
              <a:rPr lang="en-US" sz="2802" baseline="0" b="1" i="0" dirty="0" spc="-28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SSER </a:t>
            </a:r>
            <a:r>
              <a:rPr lang="en-US" sz="2802" baseline="0" b="1" i="0" dirty="0" spc="-128">
                <a:latin typeface="Calibri-Bold" pitchFamily="0" charset="1"/>
              </a:rPr>
              <a:t>K</a:t>
            </a:r>
            <a:r>
              <a:rPr lang="en-US" sz="2802" baseline="0" b="1" i="0" dirty="0" spc="0">
                <a:latin typeface="Calibri-Bold" pitchFamily="0" charset="1"/>
              </a:rPr>
              <a:t>ONT</a:t>
            </a:r>
            <a:r>
              <a:rPr lang="en-US" sz="2802" baseline="0" b="1" i="0" dirty="0" spc="-28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OLLIEREN</a:t>
            </a:r>
          </a:p>
        </p:txBody>
      </p:sp>
      <p:sp>
        <p:nvSpPr>
          <p:cNvPr id="261" name="Rectangle 261"/>
          <p:cNvSpPr/>
          <p:nvPr/>
        </p:nvSpPr>
        <p:spPr>
          <a:xfrm rot="0" flipH="0" flipV="0">
            <a:off x="853439" y="2338833"/>
            <a:ext cx="9894825" cy="12651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0" i="0" dirty="0" spc="0">
                <a:latin typeface="Calibri" pitchFamily="0" charset="1"/>
              </a:rPr>
              <a:t>Es be</a:t>
            </a:r>
            <a:r>
              <a:rPr lang="en-US" sz="2000" baseline="0" b="0" i="0" dirty="0" spc="-22">
                <a:latin typeface="Calibri" pitchFamily="0" charset="1"/>
              </a:rPr>
              <a:t>st</a:t>
            </a:r>
            <a:r>
              <a:rPr lang="en-US" sz="2000" baseline="0" b="0" i="0" dirty="0" spc="0">
                <a:latin typeface="Calibri" pitchFamily="0" charset="1"/>
              </a:rPr>
              <a:t>e</a:t>
            </a:r>
            <a:r>
              <a:rPr lang="en-US" sz="2000" baseline="0" b="0" i="0" dirty="0" spc="-18">
                <a:latin typeface="Calibri" pitchFamily="0" charset="1"/>
              </a:rPr>
              <a:t>h</a:t>
            </a:r>
            <a:r>
              <a:rPr lang="en-US" sz="2000" baseline="0" b="0" i="0" dirty="0" spc="0">
                <a:latin typeface="Calibri" pitchFamily="0" charset="1"/>
              </a:rPr>
              <a:t>t die So</a:t>
            </a:r>
            <a:r>
              <a:rPr lang="en-US" sz="2000" baseline="0" b="0" i="0" dirty="0" spc="-31">
                <a:latin typeface="Calibri" pitchFamily="0" charset="1"/>
              </a:rPr>
              <a:t>r</a:t>
            </a:r>
            <a:r>
              <a:rPr lang="en-US" sz="2000" baseline="0" b="0" i="0" dirty="0" spc="-18">
                <a:latin typeface="Calibri" pitchFamily="0" charset="1"/>
              </a:rPr>
              <a:t>g</a:t>
            </a:r>
            <a:r>
              <a:rPr lang="en-US" sz="2000" baseline="0" b="0" i="0" dirty="0" spc="0">
                <a:latin typeface="Calibri" pitchFamily="0" charset="1"/>
              </a:rPr>
              <a:t>e, dass ein </a:t>
            </a:r>
            <a:r>
              <a:rPr lang="en-US" sz="2000" baseline="0" b="0" i="0" dirty="0" spc="-176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eil der Auf</a:t>
            </a:r>
            <a:r>
              <a:rPr lang="en-US" sz="2000" baseline="0" b="0" i="0" dirty="0" spc="-36">
                <a:latin typeface="Calibri" pitchFamily="0" charset="1"/>
              </a:rPr>
              <a:t>k</a:t>
            </a:r>
            <a:r>
              <a:rPr lang="en-US" sz="2000" baseline="0" b="0" i="0" dirty="0" spc="0">
                <a:latin typeface="Calibri" pitchFamily="0" charset="1"/>
              </a:rPr>
              <a:t>äu</a:t>
            </a:r>
            <a:r>
              <a:rPr lang="en-US" sz="2000" baseline="0" b="0" i="0" dirty="0" spc="-43">
                <a:latin typeface="Calibri" pitchFamily="0" charset="1"/>
              </a:rPr>
              <a:t>f</a:t>
            </a:r>
            <a:r>
              <a:rPr lang="en-US" sz="2000" baseline="0" b="0" i="0" dirty="0" spc="0">
                <a:latin typeface="Calibri" pitchFamily="0" charset="1"/>
              </a:rPr>
              <a:t>e </a:t>
            </a:r>
            <a:r>
              <a:rPr lang="en-US" sz="2000" baseline="0" b="0" i="0" dirty="0" spc="-21">
                <a:latin typeface="Calibri" pitchFamily="0" charset="1"/>
              </a:rPr>
              <a:t>v</a:t>
            </a:r>
            <a:r>
              <a:rPr lang="en-US" sz="2000" baseline="0" b="0" i="0" dirty="0" spc="0">
                <a:latin typeface="Calibri" pitchFamily="0" charset="1"/>
              </a:rPr>
              <a:t>on S</a:t>
            </a:r>
            <a:r>
              <a:rPr lang="en-US" sz="2000" baseline="0" b="0" i="0" dirty="0" spc="-21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art-u</a:t>
            </a:r>
            <a:r>
              <a:rPr lang="en-US" sz="2000" baseline="0" b="0" i="0" dirty="0" spc="-11">
                <a:latin typeface="Calibri" pitchFamily="0" charset="1"/>
              </a:rPr>
              <a:t>p</a:t>
            </a:r>
            <a:r>
              <a:rPr lang="en-US" sz="2000" baseline="0" b="0" i="0" dirty="0" spc="478">
                <a:latin typeface="Calibri" pitchFamily="0" charset="1"/>
              </a:rPr>
              <a:t>s</a:t>
            </a:r>
            <a:r>
              <a:rPr lang="en-US" sz="2000" baseline="0" b="0" i="0" dirty="0" spc="0">
                <a:latin typeface="Calibri" pitchFamily="0" charset="1"/>
              </a:rPr>
              <a:t>du</a:t>
            </a:r>
            <a:r>
              <a:rPr lang="en-US" sz="2000" baseline="0" b="0" i="0" dirty="0" spc="-31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ch g</a:t>
            </a:r>
            <a:r>
              <a:rPr lang="en-US" sz="2000" baseline="0" b="0" i="0" dirty="0" spc="-27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oße Digi</a:t>
            </a:r>
            <a:r>
              <a:rPr lang="en-US" sz="2000" baseline="0" b="0" i="0" dirty="0" spc="-25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al</a:t>
            </a:r>
            <a:r>
              <a:rPr lang="en-US" sz="2000" baseline="0" b="0" i="0" dirty="0" spc="-71">
                <a:latin typeface="Calibri" pitchFamily="0" charset="1"/>
              </a:rPr>
              <a:t>k</a:t>
            </a:r>
            <a:r>
              <a:rPr lang="en-US" sz="2000" baseline="0" b="0" i="0" dirty="0" spc="0">
                <a:latin typeface="Calibri" pitchFamily="0" charset="1"/>
              </a:rPr>
              <a:t>on</a:t>
            </a:r>
            <a:r>
              <a:rPr lang="en-US" sz="2000" baseline="0" b="0" i="0" dirty="0" spc="-43">
                <a:latin typeface="Calibri" pitchFamily="0" charset="1"/>
              </a:rPr>
              <a:t>z</a:t>
            </a:r>
            <a:r>
              <a:rPr lang="en-US" sz="2000" baseline="0" b="0" i="0" dirty="0" spc="0">
                <a:latin typeface="Calibri" pitchFamily="0" charset="1"/>
              </a:rPr>
              <a:t>erne die </a:t>
            </a:r>
          </a:p>
          <a:p>
            <a:pPr marL="0">
              <a:lnSpc>
                <a:spcPts val="2521"/>
              </a:lnSpc>
            </a:pPr>
            <a:r>
              <a:rPr lang="en-US" sz="1997" baseline="0" b="0" i="0" dirty="0" spc="0">
                <a:latin typeface="Calibri" pitchFamily="0" charset="1"/>
              </a:rPr>
              <a:t>früh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Übernahme möglicher kü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fti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er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erber b</a:t>
            </a:r>
            <a:r>
              <a:rPr lang="en-US" sz="1997" baseline="0" b="0" i="0" dirty="0" spc="-15">
                <a:latin typeface="Calibri" pitchFamily="0" charset="1"/>
              </a:rPr>
              <a:t>e</a:t>
            </a:r>
            <a:r>
              <a:rPr lang="en-US" sz="1997" baseline="0" b="0" i="0" dirty="0" spc="-21">
                <a:latin typeface="Calibri" pitchFamily="0" charset="1"/>
              </a:rPr>
              <a:t>z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 und so dazu beit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</a:t>
            </a:r>
            <a:r>
              <a:rPr lang="en-US" sz="1997" baseline="0" b="0" i="0" dirty="0" spc="-2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t, die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Mac</a:t>
            </a:r>
            <a:r>
              <a:rPr lang="en-US" sz="1997" baseline="0" b="0" i="0" dirty="0" spc="-11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21">
                <a:latin typeface="Calibri" pitchFamily="0" charset="1"/>
              </a:rPr>
              <a:t>st</a:t>
            </a:r>
            <a:r>
              <a:rPr lang="en-US" sz="1997" baseline="0" b="0" i="0" dirty="0" spc="0">
                <a:latin typeface="Calibri" pitchFamily="0" charset="1"/>
              </a:rPr>
              <a:t>ellung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aler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33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y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eme au</a:t>
            </a:r>
            <a:r>
              <a:rPr lang="en-US" sz="1997" baseline="0" b="0" i="0" dirty="0" spc="-15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zudehnen und 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Angri</a:t>
            </a:r>
            <a:r>
              <a:rPr lang="en-US" sz="1997" baseline="0" b="0" i="0" dirty="0" spc="-15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 a</a:t>
            </a:r>
            <a:r>
              <a:rPr lang="en-US" sz="1997" baseline="0" b="0" i="0" dirty="0" spc="-25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zusichern, und zugleich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Inno</a:t>
            </a:r>
            <a:r>
              <a:rPr lang="en-US" sz="1997" baseline="0" b="0" i="0" dirty="0" spc="-33">
                <a:latin typeface="Calibri" pitchFamily="0" charset="1"/>
              </a:rPr>
              <a:t>v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tionsbemühun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in de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 U</a:t>
            </a:r>
            <a:r>
              <a:rPr lang="en-US" sz="1997" baseline="0" b="0" i="0" dirty="0" spc="-11">
                <a:latin typeface="Calibri" pitchFamily="0" charset="1"/>
              </a:rPr>
              <a:t>m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eld absch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t.</a:t>
            </a:r>
          </a:p>
        </p:txBody>
      </p:sp>
      <p:sp>
        <p:nvSpPr>
          <p:cNvPr id="262" name="Rectangle 262"/>
          <p:cNvSpPr/>
          <p:nvPr/>
        </p:nvSpPr>
        <p:spPr>
          <a:xfrm rot="0" flipH="0" flipV="0">
            <a:off x="853439" y="3939528"/>
            <a:ext cx="233984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(15-17) </a:t>
            </a:r>
          </a:p>
        </p:txBody>
      </p:sp>
      <p:sp>
        <p:nvSpPr>
          <p:cNvPr id="263" name="Rectangle 263"/>
          <p:cNvSpPr/>
          <p:nvPr/>
        </p:nvSpPr>
        <p:spPr>
          <a:xfrm rot="0" flipH="0" flipV="0">
            <a:off x="853439" y="4214401"/>
            <a:ext cx="9348141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Der</a:t>
            </a:r>
            <a:r>
              <a:rPr lang="en-US" sz="1997" baseline="0" b="0" i="0" dirty="0" spc="-43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eit </a:t>
            </a:r>
            <a:r>
              <a:rPr lang="en-US" sz="1997" baseline="0" b="1" i="0" dirty="0" spc="-53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eine </a:t>
            </a:r>
            <a:r>
              <a:rPr lang="en-US" sz="1997" baseline="0" b="1" i="0" dirty="0" spc="-27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31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orm der Au</a:t>
            </a:r>
            <a:r>
              <a:rPr lang="en-US" sz="1997" baseline="0" b="1" i="0" dirty="0" spc="-41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g</a:t>
            </a:r>
            <a:r>
              <a:rPr lang="en-US" sz="1997" baseline="0" b="1" i="0" dirty="0" spc="-23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ei</a:t>
            </a:r>
            <a:r>
              <a:rPr lang="en-US" sz="1997" baseline="0" b="1" i="0" dirty="0" spc="-15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sc</a:t>
            </a:r>
            <a:r>
              <a:rPr lang="en-US" sz="1997" baseline="0" b="1" i="0" dirty="0" spc="-17">
                <a:latin typeface="Calibri-Bold" pitchFamily="0" charset="1"/>
              </a:rPr>
              <a:t>h</a:t>
            </a:r>
            <a:r>
              <a:rPr lang="en-US" sz="1997" baseline="0" b="1" i="0" dirty="0" spc="-11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ellen </a:t>
            </a:r>
            <a:r>
              <a:rPr lang="en-US" sz="1997" baseline="0" b="0" i="0" dirty="0" spc="0">
                <a:latin typeface="Calibri" pitchFamily="0" charset="1"/>
              </a:rPr>
              <a:t>der FK</a:t>
            </a:r>
            <a:r>
              <a:rPr lang="en-US" sz="1997" baseline="0" b="0" i="0" dirty="0" spc="-23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 er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derlich, aber </a:t>
            </a:r>
            <a:r>
              <a:rPr lang="en-US" sz="1997" baseline="0" b="0" i="0" dirty="0" spc="-37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y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tische </a:t>
            </a:r>
          </a:p>
        </p:txBody>
      </p:sp>
      <p:sp>
        <p:nvSpPr>
          <p:cNvPr id="264" name="Rectangle 264"/>
          <p:cNvSpPr/>
          <p:nvPr/>
        </p:nvSpPr>
        <p:spPr>
          <a:xfrm rot="0" flipH="0" flipV="0">
            <a:off x="1196339" y="4579608"/>
            <a:ext cx="7076722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Beobac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 und Aus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ertung des Um</a:t>
            </a:r>
            <a:r>
              <a:rPr lang="en-US" sz="1997" baseline="0" b="0" i="0" dirty="0" spc="-3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angs mit einschlägi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5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ällen</a:t>
            </a:r>
          </a:p>
        </p:txBody>
      </p:sp>
      <p:sp>
        <p:nvSpPr>
          <p:cNvPr id="265" name="Rectangle 265"/>
          <p:cNvSpPr/>
          <p:nvPr/>
        </p:nvSpPr>
        <p:spPr>
          <a:xfrm rot="0" flipH="0" flipV="0">
            <a:off x="853439" y="4854481"/>
            <a:ext cx="9477468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Der</a:t>
            </a:r>
            <a:r>
              <a:rPr lang="en-US" sz="1997" baseline="0" b="0" i="0" dirty="0" spc="-43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eit </a:t>
            </a:r>
            <a:r>
              <a:rPr lang="en-US" sz="1997" baseline="0" b="1" i="0" dirty="0" spc="-53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eine Einführung </a:t>
            </a:r>
            <a:r>
              <a:rPr lang="en-US" sz="1997" baseline="0" b="0" i="0" dirty="0" spc="0">
                <a:latin typeface="Calibri" pitchFamily="0" charset="1"/>
              </a:rPr>
              <a:t>eines </a:t>
            </a:r>
            <a:r>
              <a:rPr lang="en-US" sz="1997" baseline="0" b="0" i="0" dirty="0" spc="-23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y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ems </a:t>
            </a:r>
            <a:r>
              <a:rPr lang="en-US" sz="1997" baseline="0" b="1" i="0" dirty="0" spc="0">
                <a:latin typeface="Calibri-Bold" pitchFamily="0" charset="1"/>
              </a:rPr>
              <a:t>der </a:t>
            </a:r>
            <a:r>
              <a:rPr lang="en-US" sz="1997" baseline="0" b="1" i="0" dirty="0" spc="-27">
                <a:latin typeface="Calibri-Bold" pitchFamily="0" charset="1"/>
              </a:rPr>
              <a:t>e</a:t>
            </a:r>
            <a:r>
              <a:rPr lang="en-US" sz="1997" baseline="0" b="1" i="0" dirty="0" spc="0">
                <a:latin typeface="Calibri-Bold" pitchFamily="0" charset="1"/>
              </a:rPr>
              <a:t>x-po</a:t>
            </a:r>
            <a:r>
              <a:rPr lang="en-US" sz="1997" baseline="0" b="1" i="0" dirty="0" spc="-23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t-</a:t>
            </a:r>
            <a:r>
              <a:rPr lang="en-US" sz="1997" baseline="0" b="1" i="0" dirty="0" spc="-29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o</a:t>
            </a:r>
            <a:r>
              <a:rPr lang="en-US" sz="1997" baseline="0" b="1" i="0" dirty="0" spc="-17">
                <a:latin typeface="Calibri-Bold" pitchFamily="0" charset="1"/>
              </a:rPr>
              <a:t>n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27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olle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Zusammen-schlüssen </a:t>
            </a:r>
          </a:p>
        </p:txBody>
      </p:sp>
      <p:sp>
        <p:nvSpPr>
          <p:cNvPr id="266" name="Rectangle 266"/>
          <p:cNvSpPr/>
          <p:nvPr/>
        </p:nvSpPr>
        <p:spPr>
          <a:xfrm rot="0" flipH="0" flipV="0">
            <a:off x="853439" y="5219447"/>
            <a:ext cx="8565402" cy="6250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2900"/>
            <a:r>
              <a:rPr lang="en-US" sz="2000" baseline="0" b="0" i="0" dirty="0" spc="0">
                <a:latin typeface="Calibri" pitchFamily="0" charset="1"/>
              </a:rPr>
              <a:t>er</a:t>
            </a:r>
            <a:r>
              <a:rPr lang="en-US" sz="2000" baseline="0" b="0" i="0" dirty="0" spc="-41">
                <a:latin typeface="Calibri" pitchFamily="0" charset="1"/>
              </a:rPr>
              <a:t>f</a:t>
            </a:r>
            <a:r>
              <a:rPr lang="en-US" sz="2000" baseline="0" b="0" i="0" dirty="0" spc="0">
                <a:latin typeface="Calibri" pitchFamily="0" charset="1"/>
              </a:rPr>
              <a:t>o</a:t>
            </a:r>
            <a:r>
              <a:rPr lang="en-US" sz="2000" baseline="0" b="0" i="0" dirty="0" spc="-29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derlich, aber Überprüfung der Geeign</a:t>
            </a:r>
            <a:r>
              <a:rPr lang="en-US" sz="2000" baseline="0" b="0" i="0" dirty="0" spc="-16">
                <a:latin typeface="Calibri" pitchFamily="0" charset="1"/>
              </a:rPr>
              <a:t>e</a:t>
            </a:r>
            <a:r>
              <a:rPr lang="en-US" sz="2000" baseline="0" b="0" i="0" dirty="0" spc="0">
                <a:latin typeface="Calibri" pitchFamily="0" charset="1"/>
              </a:rPr>
              <a:t>theit des a</a:t>
            </a:r>
            <a:r>
              <a:rPr lang="en-US" sz="2000" baseline="0" b="0" i="0" dirty="0" spc="-14">
                <a:latin typeface="Calibri" pitchFamily="0" charset="1"/>
              </a:rPr>
              <a:t>k</a:t>
            </a:r>
            <a:r>
              <a:rPr lang="en-US" sz="2000" baseline="0" b="0" i="0" dirty="0" spc="0">
                <a:latin typeface="Calibri" pitchFamily="0" charset="1"/>
              </a:rPr>
              <a:t>tuellen </a:t>
            </a:r>
            <a:r>
              <a:rPr lang="en-US" sz="2000" baseline="0" b="0" i="0" dirty="0" spc="-23">
                <a:latin typeface="Calibri" pitchFamily="0" charset="1"/>
              </a:rPr>
              <a:t>S</a:t>
            </a:r>
            <a:r>
              <a:rPr lang="en-US" sz="2000" baseline="0" b="0" i="0" dirty="0" spc="-17">
                <a:latin typeface="Calibri" pitchFamily="0" charset="1"/>
              </a:rPr>
              <a:t>y</a:t>
            </a:r>
            <a:r>
              <a:rPr lang="en-US" sz="2000" baseline="0" b="0" i="0" dirty="0" spc="-26">
                <a:latin typeface="Calibri" pitchFamily="0" charset="1"/>
              </a:rPr>
              <a:t>s</a:t>
            </a:r>
            <a:r>
              <a:rPr lang="en-US" sz="2000" baseline="0" b="0" i="0" dirty="0" spc="-22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ems</a:t>
            </a:r>
          </a:p>
          <a:p>
            <a:pPr marL="0">
              <a:lnSpc>
                <a:spcPts val="2521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twicklung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</a:t>
            </a:r>
            <a:r>
              <a:rPr lang="en-US" sz="1997" baseline="0" b="1" i="0" dirty="0" spc="0">
                <a:latin typeface="Calibri-Bold" pitchFamily="0" charset="1"/>
              </a:rPr>
              <a:t>Leitlinien für den Auf</a:t>
            </a:r>
            <a:r>
              <a:rPr lang="en-US" sz="1997" baseline="0" b="1" i="0" dirty="0" spc="-21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auf </a:t>
            </a:r>
            <a:r>
              <a:rPr lang="en-US" sz="1997" baseline="0" b="1" i="0" dirty="0" spc="-15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on S</a:t>
            </a:r>
            <a:r>
              <a:rPr lang="en-US" sz="1997" baseline="0" b="1" i="0" dirty="0" spc="-25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art-up</a:t>
            </a:r>
            <a:r>
              <a:rPr lang="en-US" sz="1997" baseline="0" b="1" i="0" dirty="0" spc="468">
                <a:latin typeface="Calibri-Bold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mar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tmäc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</a:t>
            </a:r>
          </a:p>
        </p:txBody>
      </p:sp>
      <p:sp>
        <p:nvSpPr>
          <p:cNvPr id="267" name="Rectangle 267"/>
          <p:cNvSpPr/>
          <p:nvPr/>
        </p:nvSpPr>
        <p:spPr>
          <a:xfrm rot="0" flipH="0" flipV="0">
            <a:off x="1196339" y="5860022"/>
            <a:ext cx="8999091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ernehmen, und </a:t>
            </a:r>
            <a:r>
              <a:rPr lang="en-US" sz="1997" baseline="0" b="0" i="0" dirty="0" spc="-19">
                <a:latin typeface="Calibri" pitchFamily="0" charset="1"/>
              </a:rPr>
              <a:t>z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ar 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 besonde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487">
                <a:latin typeface="Calibri" pitchFamily="0" charset="1"/>
              </a:rPr>
              <a:t>r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Berüc</a:t>
            </a:r>
            <a:r>
              <a:rPr lang="en-US" sz="1997" baseline="0" b="0" i="0" dirty="0" spc="-19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sichtigung 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v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on d</a:t>
            </a:r>
            <a:r>
              <a:rPr lang="en-US" sz="1997" baseline="0" b="0" i="0" dirty="0" spc="-17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enbasier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en,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inno</a:t>
            </a:r>
            <a:r>
              <a:rPr lang="en-US" sz="1997" baseline="0" b="0" i="0" dirty="0" spc="-33">
                <a:solidFill>
                  <a:srgbClr val="FF0000"/>
                </a:solidFill>
                <a:latin typeface="Calibri" pitchFamily="0" charset="1"/>
              </a:rPr>
              <a:t>v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tionsbasierten und </a:t>
            </a:r>
            <a:r>
              <a:rPr lang="en-US" sz="1997" baseline="0" b="0" i="0" dirty="0" spc="-69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onglome</a:t>
            </a:r>
            <a:r>
              <a:rPr lang="en-US" sz="1997" baseline="0" b="0" i="0" dirty="0" spc="-37">
                <a:solidFill>
                  <a:srgbClr val="FF0000"/>
                </a:solidFill>
                <a:latin typeface="Calibri" pitchFamily="0" charset="1"/>
              </a:rPr>
              <a:t>r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1997" baseline="0" b="0" i="0" dirty="0" spc="472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Schaden</a:t>
            </a:r>
            <a:r>
              <a:rPr lang="en-US" sz="1997" baseline="0" b="0" i="0" dirty="0" spc="-23">
                <a:solidFill>
                  <a:srgbClr val="FF0000"/>
                </a:solidFill>
                <a:latin typeface="Calibri" pitchFamily="0" charset="1"/>
              </a:rPr>
              <a:t>s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theorien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68" name="Freeform 268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9" name="Freeform 269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0" name="Freeform 270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1" name="Freeform 271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2" name="Freeform 272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3" name="Freeform 273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4" name="Rectangle 274"/>
          <p:cNvSpPr/>
          <p:nvPr/>
        </p:nvSpPr>
        <p:spPr>
          <a:xfrm rot="0" flipH="0" flipV="0">
            <a:off x="787400" y="692417"/>
            <a:ext cx="9112353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IX: DU</a:t>
            </a:r>
            <a:r>
              <a:rPr lang="en-US" sz="2802" baseline="0" b="1" i="0" dirty="0" spc="-14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CHSETZUNG</a:t>
            </a:r>
            <a:r>
              <a:rPr lang="en-US" sz="2802" baseline="0" b="1" i="0" dirty="0" spc="-16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-30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S WETTBEWERBSR</a:t>
            </a:r>
            <a:r>
              <a:rPr lang="en-US" sz="2802" baseline="0" b="1" i="0" dirty="0" spc="-39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CH</a:t>
            </a:r>
            <a:r>
              <a:rPr lang="en-US" sz="2802" baseline="0" b="1" i="0" dirty="0" spc="-16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S VERB</a:t>
            </a:r>
            <a:r>
              <a:rPr lang="en-US" sz="2802" baseline="0" b="1" i="0" dirty="0" spc="-28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SSERN </a:t>
            </a:r>
          </a:p>
        </p:txBody>
      </p:sp>
      <p:sp>
        <p:nvSpPr>
          <p:cNvPr id="275" name="Rectangle 275"/>
          <p:cNvSpPr/>
          <p:nvPr/>
        </p:nvSpPr>
        <p:spPr>
          <a:xfrm rot="0" flipH="0" flipV="0">
            <a:off x="878839" y="1767828"/>
            <a:ext cx="10107210" cy="15846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Für einen wir</a:t>
            </a:r>
            <a:r>
              <a:rPr lang="en-US" sz="1997" baseline="0" b="0" i="0" dirty="0" spc="-2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samen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sschutz i</a:t>
            </a:r>
            <a:r>
              <a:rPr lang="en-US" sz="1997" baseline="0" b="0" i="0" dirty="0" spc="-27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 es an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esic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 der Geschwindig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eit der 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die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alisierung bewir</a:t>
            </a:r>
            <a:r>
              <a:rPr lang="en-US" sz="1997" baseline="0" b="0" i="0" dirty="0" spc="-19">
                <a:latin typeface="Calibri" pitchFamily="0" charset="1"/>
              </a:rPr>
              <a:t>k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änderun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in Wirtschaft und Gesellschaft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aler Bedeutung,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dass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sbehö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 dort, </a:t>
            </a:r>
            <a:r>
              <a:rPr lang="en-US" sz="1997" baseline="0" b="0" i="0" dirty="0" spc="-15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o das Mar</a:t>
            </a:r>
            <a:r>
              <a:rPr lang="en-US" sz="1997" baseline="0" b="0" i="0" dirty="0" spc="-1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17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erhal</a:t>
            </a:r>
            <a:r>
              <a:rPr lang="en-US" sz="1997" baseline="0" b="0" i="0" dirty="0" spc="-1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eines mar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tmäc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ti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ernehmens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lei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tung</a:t>
            </a:r>
            <a:r>
              <a:rPr lang="en-US" sz="1997" baseline="0" b="0" i="0" dirty="0" spc="-13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</a:t>
            </a:r>
            <a:r>
              <a:rPr lang="en-US" sz="1997" baseline="0" b="0" i="0" dirty="0" spc="-11">
                <a:latin typeface="Calibri" pitchFamily="0" charset="1"/>
              </a:rPr>
              <a:t>ew</a:t>
            </a:r>
            <a:r>
              <a:rPr lang="en-US" sz="1997" baseline="0" b="0" i="0" dirty="0" spc="0">
                <a:latin typeface="Calibri" pitchFamily="0" charset="1"/>
              </a:rPr>
              <a:t>erb</a:t>
            </a:r>
            <a:r>
              <a:rPr lang="en-US" sz="1997" baseline="0" b="0" i="0" dirty="0" spc="-1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widri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Behinderungs</a:t>
            </a:r>
            <a:r>
              <a:rPr lang="en-US" sz="1997" baseline="0" b="0" i="0" dirty="0" spc="474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oder </a:t>
            </a:r>
            <a:r>
              <a:rPr lang="en-US" sz="1997" baseline="0" b="0" i="0" dirty="0" spc="-97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ängung</a:t>
            </a:r>
            <a:r>
              <a:rPr lang="en-US" sz="1997" baseline="0" b="0" i="0" dirty="0" spc="-1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wir</a:t>
            </a:r>
            <a:r>
              <a:rPr lang="en-US" sz="1997" baseline="0" b="0" i="0" dirty="0" spc="-2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un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al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et, schnell und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-17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tiv i</a:t>
            </a:r>
            <a:r>
              <a:rPr lang="en-US" sz="1997" baseline="0" b="0" i="0" dirty="0" spc="-19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enie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önnen. </a:t>
            </a:r>
          </a:p>
        </p:txBody>
      </p:sp>
      <p:sp>
        <p:nvSpPr>
          <p:cNvPr id="276" name="Rectangle 276"/>
          <p:cNvSpPr/>
          <p:nvPr/>
        </p:nvSpPr>
        <p:spPr>
          <a:xfrm rot="0" flipH="0" flipV="0">
            <a:off x="878839" y="3688322"/>
            <a:ext cx="233984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(18-19) </a:t>
            </a:r>
          </a:p>
        </p:txBody>
      </p:sp>
      <p:sp>
        <p:nvSpPr>
          <p:cNvPr id="277" name="Rectangle 277"/>
          <p:cNvSpPr/>
          <p:nvPr/>
        </p:nvSpPr>
        <p:spPr>
          <a:xfrm rot="0" flipH="0" flipV="0">
            <a:off x="878839" y="3963195"/>
            <a:ext cx="9620820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eine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-17">
                <a:latin typeface="Calibri" pitchFamily="0" charset="1"/>
              </a:rPr>
              <a:t>e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Art. 8 </a:t>
            </a:r>
            <a:r>
              <a:rPr lang="en-US" sz="1997" baseline="0" b="0" i="0" dirty="0" spc="-1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 1/2003, aber </a:t>
            </a:r>
            <a:r>
              <a:rPr lang="en-US" sz="1997" baseline="0" b="1" i="0" dirty="0" spc="0">
                <a:latin typeface="Calibri-Bold" pitchFamily="0" charset="1"/>
              </a:rPr>
              <a:t>p</a:t>
            </a:r>
            <a:r>
              <a:rPr lang="en-US" sz="1997" baseline="0" b="1" i="0" dirty="0" spc="-23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oa</a:t>
            </a:r>
            <a:r>
              <a:rPr lang="en-US" sz="1997" baseline="0" b="1" i="0" dirty="0" spc="-13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ti</a:t>
            </a:r>
            <a:r>
              <a:rPr lang="en-US" sz="1997" baseline="0" b="1" i="0" dirty="0" spc="-17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e Prüfung der Ano</a:t>
            </a:r>
            <a:r>
              <a:rPr lang="en-US" sz="1997" baseline="0" b="1" i="0" dirty="0" spc="-23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dnung ein</a:t>
            </a:r>
            <a:r>
              <a:rPr lang="en-US" sz="1997" baseline="0" b="1" i="0" dirty="0" spc="-17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21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eili</a:t>
            </a:r>
            <a:r>
              <a:rPr lang="en-US" sz="1997" baseline="0" b="1" i="0" dirty="0" spc="-17">
                <a:latin typeface="Calibri-Bold" pitchFamily="0" charset="1"/>
              </a:rPr>
              <a:t>g</a:t>
            </a:r>
            <a:r>
              <a:rPr lang="en-US" sz="1997" baseline="0" b="1" i="0" dirty="0" spc="0">
                <a:latin typeface="Calibri-Bold" pitchFamily="0" charset="1"/>
              </a:rPr>
              <a:t>er </a:t>
            </a:r>
          </a:p>
        </p:txBody>
      </p:sp>
      <p:sp>
        <p:nvSpPr>
          <p:cNvPr id="278" name="Rectangle 278"/>
          <p:cNvSpPr/>
          <p:nvPr/>
        </p:nvSpPr>
        <p:spPr>
          <a:xfrm rot="0" flipH="0" flipV="0">
            <a:off x="1221739" y="4328402"/>
            <a:ext cx="7846988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1" i="0" dirty="0" spc="0">
                <a:latin typeface="Calibri-Bold" pitchFamily="0" charset="1"/>
              </a:rPr>
              <a:t>Maßnahme</a:t>
            </a:r>
            <a:r>
              <a:rPr lang="en-US" sz="1997" baseline="0" b="1" i="0" dirty="0" spc="472">
                <a:latin typeface="Calibri-Bold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zur </a:t>
            </a:r>
            <a:r>
              <a:rPr lang="en-US" sz="1997" baseline="0" b="0" i="0" dirty="0" spc="-95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erhinderung ir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epa</a:t>
            </a:r>
            <a:r>
              <a:rPr lang="en-US" sz="1997" baseline="0" b="0" i="0" dirty="0" spc="-3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abler Schädigun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des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</a:t>
            </a:r>
          </a:p>
        </p:txBody>
      </p:sp>
      <p:sp>
        <p:nvSpPr>
          <p:cNvPr id="279" name="Rectangle 279"/>
          <p:cNvSpPr/>
          <p:nvPr/>
        </p:nvSpPr>
        <p:spPr>
          <a:xfrm rot="0" flipH="0" flipV="0">
            <a:off x="878839" y="4603275"/>
            <a:ext cx="10072495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S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är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er </a:t>
            </a:r>
            <a:r>
              <a:rPr lang="en-US" sz="1997" baseline="0" b="1" i="0" dirty="0" spc="0">
                <a:latin typeface="Calibri-Bold" pitchFamily="0" charset="1"/>
              </a:rPr>
              <a:t>Eins</a:t>
            </a:r>
            <a:r>
              <a:rPr lang="en-US" sz="1997" baseline="0" b="1" i="0" dirty="0" spc="-21">
                <a:latin typeface="Calibri-Bold" pitchFamily="0" charset="1"/>
              </a:rPr>
              <a:t>a</a:t>
            </a:r>
            <a:r>
              <a:rPr lang="en-US" sz="1997" baseline="0" b="1" i="0" dirty="0" spc="0">
                <a:latin typeface="Calibri-Bold" pitchFamily="0" charset="1"/>
              </a:rPr>
              <a:t>tz fl</a:t>
            </a:r>
            <a:r>
              <a:rPr lang="en-US" sz="1997" baseline="0" b="1" i="0" dirty="0" spc="-21">
                <a:latin typeface="Calibri-Bold" pitchFamily="0" charset="1"/>
              </a:rPr>
              <a:t>e</a:t>
            </a:r>
            <a:r>
              <a:rPr lang="en-US" sz="1997" baseline="0" b="1" i="0" dirty="0" spc="0">
                <a:latin typeface="Calibri-Bold" pitchFamily="0" charset="1"/>
              </a:rPr>
              <a:t>xible</a:t>
            </a:r>
            <a:r>
              <a:rPr lang="en-US" sz="1997" baseline="0" b="1" i="0" dirty="0" spc="-139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, zielorie</a:t>
            </a:r>
            <a:r>
              <a:rPr lang="en-US" sz="1997" baseline="0" b="1" i="0" dirty="0" spc="-15">
                <a:latin typeface="Calibri-Bold" pitchFamily="0" charset="1"/>
              </a:rPr>
              <a:t>n</a:t>
            </a:r>
            <a:r>
              <a:rPr lang="en-US" sz="1997" baseline="0" b="1" i="0" dirty="0" spc="0">
                <a:latin typeface="Calibri-Bold" pitchFamily="0" charset="1"/>
              </a:rPr>
              <a:t>tier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er Abhil</a:t>
            </a:r>
            <a:r>
              <a:rPr lang="en-US" sz="1997" baseline="0" b="1" i="0" dirty="0" spc="-33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emaßnahmen </a:t>
            </a:r>
            <a:r>
              <a:rPr lang="en-US" sz="1997" baseline="0" b="0" i="0" dirty="0" spc="0">
                <a:latin typeface="Calibri" pitchFamily="0" charset="1"/>
              </a:rPr>
              <a:t>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erbsbehö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den; </a:t>
            </a:r>
          </a:p>
        </p:txBody>
      </p:sp>
      <p:sp>
        <p:nvSpPr>
          <p:cNvPr id="280" name="Rectangle 280"/>
          <p:cNvSpPr/>
          <p:nvPr/>
        </p:nvSpPr>
        <p:spPr>
          <a:xfrm rot="0" flipH="0" flipV="0">
            <a:off x="1221739" y="4968482"/>
            <a:ext cx="9665647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chführung einer Studie, 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elche die bisheri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Abhil</a:t>
            </a:r>
            <a:r>
              <a:rPr lang="en-US" sz="1997" baseline="0" b="0" i="0" dirty="0" spc="-4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enp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xi</a:t>
            </a:r>
            <a:r>
              <a:rPr lang="en-US" sz="1997" baseline="0" b="0" i="0" dirty="0" spc="48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der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sbehö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 in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einschlägi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5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ällen (Mic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osoft, Google Shopping u.a) anal</a:t>
            </a:r>
            <a:r>
              <a:rPr lang="en-US" sz="1997" baseline="0" b="0" i="0" dirty="0" spc="-15">
                <a:latin typeface="Calibri" pitchFamily="0" charset="1"/>
              </a:rPr>
              <a:t>y</a:t>
            </a:r>
            <a:r>
              <a:rPr lang="en-US" sz="1997" baseline="0" b="0" i="0" dirty="0" spc="0">
                <a:latin typeface="Calibri" pitchFamily="0" charset="1"/>
              </a:rPr>
              <a:t>siert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81" name="Freeform 281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2" name="Freeform 282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3" name="Freeform 283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4" name="Freeform 284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5" name="Freeform 285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6" name="Freeform 286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7" name="Rectangle 287"/>
          <p:cNvSpPr/>
          <p:nvPr/>
        </p:nvSpPr>
        <p:spPr>
          <a:xfrm rot="0" flipH="0" flipV="0">
            <a:off x="812800" y="692417"/>
            <a:ext cx="9418032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X: WETTBEWERBSR</a:t>
            </a:r>
            <a:r>
              <a:rPr lang="en-US" sz="2802" baseline="0" b="1" i="0" dirty="0" spc="-44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CHT</a:t>
            </a:r>
            <a:r>
              <a:rPr lang="en-US" sz="2802" baseline="0" b="1" i="0" dirty="0" spc="-14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MIT ANDEREN R</a:t>
            </a:r>
            <a:r>
              <a:rPr lang="en-US" sz="2802" baseline="0" b="1" i="0" dirty="0" spc="-42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GE</a:t>
            </a:r>
            <a:r>
              <a:rPr lang="en-US" sz="2802" baseline="0" b="1" i="0" dirty="0" spc="-64">
                <a:latin typeface="Calibri-Bold" pitchFamily="0" charset="1"/>
              </a:rPr>
              <a:t>L</a:t>
            </a:r>
            <a:r>
              <a:rPr lang="en-US" sz="2802" baseline="0" b="1" i="0" dirty="0" spc="0">
                <a:latin typeface="Calibri-Bold" pitchFamily="0" charset="1"/>
              </a:rPr>
              <a:t>UNGSBEREICHEN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0">
                <a:latin typeface="Calibri-Bold" pitchFamily="0" charset="1"/>
              </a:rPr>
              <a:t>VER</a:t>
            </a:r>
            <a:r>
              <a:rPr lang="en-US" sz="2802" baseline="0" b="1" i="0" dirty="0" spc="-19">
                <a:latin typeface="Calibri-Bold" pitchFamily="0" charset="1"/>
              </a:rPr>
              <a:t>Z</a:t>
            </a:r>
            <a:r>
              <a:rPr lang="en-US" sz="2802" baseline="0" b="1" i="0" dirty="0" spc="0">
                <a:latin typeface="Calibri-Bold" pitchFamily="0" charset="1"/>
              </a:rPr>
              <a:t>AHNEN </a:t>
            </a:r>
          </a:p>
        </p:txBody>
      </p:sp>
      <p:sp>
        <p:nvSpPr>
          <p:cNvPr id="288" name="Rectangle 288"/>
          <p:cNvSpPr/>
          <p:nvPr/>
        </p:nvSpPr>
        <p:spPr>
          <a:xfrm rot="0" flipH="0" flipV="0">
            <a:off x="904239" y="1716520"/>
            <a:ext cx="9733188" cy="12646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Die Digi</a:t>
            </a:r>
            <a:r>
              <a:rPr lang="en-US" sz="1997" baseline="0" b="0" i="0" dirty="0" spc="-23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alisierung 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 einher mit einer grundle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enden Um</a:t>
            </a:r>
            <a:r>
              <a:rPr lang="en-US" sz="1997" baseline="0" b="0" i="0" dirty="0" spc="-23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trukturierung in nah</a:t>
            </a:r>
            <a:r>
              <a:rPr lang="en-US" sz="1997" baseline="0" b="0" i="0" dirty="0" spc="-17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zu allen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Be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eichen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Wirtschaft und Gesellschaft. So</a:t>
            </a:r>
            <a:r>
              <a:rPr lang="en-US" sz="1997" baseline="0" b="0" i="0" dirty="0" spc="-19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eit dadu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Anpassun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der 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elun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und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In</a:t>
            </a:r>
            <a:r>
              <a:rPr lang="en-US" sz="1997" baseline="0" b="0" i="0" dirty="0" spc="-23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titutionen in einer Viel</a:t>
            </a:r>
            <a:r>
              <a:rPr lang="en-US" sz="1997" baseline="0" b="0" i="0" dirty="0" spc="-37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ahl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Lebensbe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eichen er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derlich sind, müssen Legisl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</a:t>
            </a:r>
            <a:r>
              <a:rPr lang="en-US" sz="1997" baseline="0" b="0" i="0" dirty="0" spc="-15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 und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51">
                <a:latin typeface="Calibri" pitchFamily="0" charset="1"/>
              </a:rPr>
              <a:t>x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uti</a:t>
            </a:r>
            <a:r>
              <a:rPr lang="en-US" sz="1997" baseline="0" b="0" i="0" dirty="0" spc="-1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 mit einem neuen 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ebiets</a:t>
            </a:r>
            <a:r>
              <a:rPr lang="en-US" sz="1997" baseline="0" b="0" i="0" dirty="0" spc="480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und se</a:t>
            </a:r>
            <a:r>
              <a:rPr lang="en-US" sz="1997" baseline="0" b="0" i="0" dirty="0" spc="-15">
                <a:latin typeface="Calibri" pitchFamily="0" charset="1"/>
              </a:rPr>
              <a:t>kt</a:t>
            </a:r>
            <a:r>
              <a:rPr lang="en-US" sz="1997" baseline="0" b="0" i="0" dirty="0" spc="0">
                <a:latin typeface="Calibri" pitchFamily="0" charset="1"/>
              </a:rPr>
              <a:t>orübe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g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41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ende</a:t>
            </a:r>
            <a:r>
              <a:rPr lang="en-US" sz="1997" baseline="0" b="0" i="0" dirty="0" spc="482">
                <a:latin typeface="Calibri" pitchFamily="0" charset="1"/>
              </a:rPr>
              <a:t>m</a:t>
            </a:r>
            <a:r>
              <a:rPr lang="en-US" sz="1997" baseline="0" b="0" i="0" dirty="0" spc="0">
                <a:latin typeface="Calibri" pitchFamily="0" charset="1"/>
              </a:rPr>
              <a:t>Ans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tz 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eagie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en.</a:t>
            </a:r>
          </a:p>
        </p:txBody>
      </p:sp>
      <p:sp>
        <p:nvSpPr>
          <p:cNvPr id="289" name="Rectangle 289"/>
          <p:cNvSpPr/>
          <p:nvPr/>
        </p:nvSpPr>
        <p:spPr>
          <a:xfrm rot="0" flipH="0" flipV="0">
            <a:off x="904239" y="3316720"/>
            <a:ext cx="233984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(20-22) </a:t>
            </a:r>
          </a:p>
        </p:txBody>
      </p:sp>
      <p:sp>
        <p:nvSpPr>
          <p:cNvPr id="290" name="Rectangle 290"/>
          <p:cNvSpPr/>
          <p:nvPr/>
        </p:nvSpPr>
        <p:spPr>
          <a:xfrm rot="0" flipH="0" flipV="0">
            <a:off x="904239" y="3591593"/>
            <a:ext cx="9792521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Einric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 eines </a:t>
            </a:r>
            <a:r>
              <a:rPr lang="en-US" sz="1997" baseline="0" b="1" i="0" dirty="0" spc="0">
                <a:latin typeface="Calibri-Bold" pitchFamily="0" charset="1"/>
              </a:rPr>
              <a:t>Digi</a:t>
            </a:r>
            <a:r>
              <a:rPr lang="en-US" sz="1997" baseline="0" b="1" i="0" dirty="0" spc="-1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al</a:t>
            </a:r>
            <a:r>
              <a:rPr lang="en-US" sz="1997" baseline="0" b="1" i="0" dirty="0" spc="-10">
                <a:latin typeface="Calibri-Bold" pitchFamily="0" charset="1"/>
              </a:rPr>
              <a:t> </a:t>
            </a:r>
            <a:r>
              <a:rPr lang="en-US" sz="1997" baseline="0" b="1" i="0" dirty="0" spc="0">
                <a:latin typeface="Calibri-Bold" pitchFamily="0" charset="1"/>
              </a:rPr>
              <a:t>Mar</a:t>
            </a:r>
            <a:r>
              <a:rPr lang="en-US" sz="1997" baseline="0" b="1" i="0" dirty="0" spc="-57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et</a:t>
            </a:r>
            <a:r>
              <a:rPr lang="en-US" sz="1997" baseline="0" b="1" i="0" dirty="0" spc="466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Boa</a:t>
            </a:r>
            <a:r>
              <a:rPr lang="en-US" sz="1997" baseline="0" b="1" i="0" dirty="0" spc="-27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d </a:t>
            </a:r>
            <a:r>
              <a:rPr lang="en-US" sz="1997" baseline="0" b="0" i="0" dirty="0" spc="0">
                <a:latin typeface="Calibri" pitchFamily="0" charset="1"/>
              </a:rPr>
              <a:t>beim Gene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alsek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ariat </a:t>
            </a:r>
            <a:r>
              <a:rPr lang="en-US" sz="1997" baseline="0" b="0" i="0" dirty="0" spc="-21">
                <a:latin typeface="Calibri" pitchFamily="0" charset="1"/>
              </a:rPr>
              <a:t>z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s 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dinierung der </a:t>
            </a:r>
          </a:p>
        </p:txBody>
      </p:sp>
      <p:sp>
        <p:nvSpPr>
          <p:cNvPr id="291" name="Rectangle 291"/>
          <p:cNvSpPr/>
          <p:nvPr/>
        </p:nvSpPr>
        <p:spPr>
          <a:xfrm rot="0" flipH="0" flipV="0">
            <a:off x="904239" y="3957054"/>
            <a:ext cx="9508007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2900"/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schiedenen </a:t>
            </a:r>
            <a:r>
              <a:rPr lang="en-US" sz="1997" baseline="0" b="0" i="0" dirty="0" spc="-43">
                <a:latin typeface="Calibri" pitchFamily="0" charset="1"/>
              </a:rPr>
              <a:t>P</a:t>
            </a:r>
            <a:r>
              <a:rPr lang="en-US" sz="1997" baseline="0" b="0" i="0" dirty="0" spc="0">
                <a:latin typeface="Calibri" pitchFamily="0" charset="1"/>
              </a:rPr>
              <a:t>olitikbe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eiche für eine übe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g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47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ende und 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ohä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alpolitik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*Einric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 einer 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EU-A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g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tur für die Begleitung der Digi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alisierung der Mär</a:t>
            </a:r>
            <a:r>
              <a:rPr lang="en-US" sz="1997" baseline="0" b="0" i="0" dirty="0" spc="-13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 ("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Digi</a:t>
            </a:r>
            <a:r>
              <a:rPr lang="en-US" sz="1997" baseline="0" b="1" i="0" dirty="0" spc="-17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al </a:t>
            </a:r>
          </a:p>
        </p:txBody>
      </p:sp>
      <p:sp>
        <p:nvSpPr>
          <p:cNvPr id="292" name="Rectangle 292"/>
          <p:cNvSpPr/>
          <p:nvPr/>
        </p:nvSpPr>
        <p:spPr>
          <a:xfrm rot="0" flipH="0" flipV="0">
            <a:off x="1247139" y="4597134"/>
            <a:ext cx="8506614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Mar</a:t>
            </a:r>
            <a:r>
              <a:rPr lang="en-US" sz="1997" baseline="0" b="1" i="0" dirty="0" spc="-57">
                <a:solidFill>
                  <a:srgbClr val="FF0000"/>
                </a:solidFill>
                <a:latin typeface="Calibri-Bold" pitchFamily="0" charset="1"/>
              </a:rPr>
              <a:t>k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et</a:t>
            </a:r>
            <a:r>
              <a:rPr lang="en-US" sz="1997" baseline="0" b="1" i="0" dirty="0" spc="468">
                <a:solidFill>
                  <a:srgbClr val="FF0000"/>
                </a:solidFill>
                <a:latin typeface="Calibri-Bold" pitchFamily="0" charset="1"/>
              </a:rPr>
              <a:t>s</a:t>
            </a:r>
            <a:r>
              <a:rPr lang="en-US" sz="1997" baseline="0" b="1" i="0" dirty="0" spc="-101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-43">
                <a:solidFill>
                  <a:srgbClr val="FF0000"/>
                </a:solidFill>
                <a:latin typeface="Calibri-Bold" pitchFamily="0" charset="1"/>
              </a:rPr>
              <a:t>r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an</a:t>
            </a:r>
            <a:r>
              <a:rPr lang="en-US" sz="1997" baseline="0" b="1" i="0" dirty="0" spc="-19">
                <a:solidFill>
                  <a:srgbClr val="FF0000"/>
                </a:solidFill>
                <a:latin typeface="Calibri-Bold" pitchFamily="0" charset="1"/>
              </a:rPr>
              <a:t>s</a:t>
            </a:r>
            <a:r>
              <a:rPr lang="en-US" sz="1997" baseline="0" b="1" i="0" dirty="0" spc="-31">
                <a:solidFill>
                  <a:srgbClr val="FF0000"/>
                </a:solidFill>
                <a:latin typeface="Calibri-Bold" pitchFamily="0" charset="1"/>
              </a:rPr>
              <a:t>f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orm</a:t>
            </a:r>
            <a:r>
              <a:rPr lang="en-US" sz="1997" baseline="0" b="1" i="0" dirty="0" spc="-21">
                <a:solidFill>
                  <a:srgbClr val="FF0000"/>
                </a:solidFill>
                <a:latin typeface="Calibri-Bold" pitchFamily="0" charset="1"/>
              </a:rPr>
              <a:t>a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tion A</a:t>
            </a:r>
            <a:r>
              <a:rPr lang="en-US" sz="1997" baseline="0" b="1" i="0" dirty="0" spc="-21">
                <a:solidFill>
                  <a:srgbClr val="FF0000"/>
                </a:solidFill>
                <a:latin typeface="Calibri-Bold" pitchFamily="0" charset="1"/>
              </a:rPr>
              <a:t>g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ency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"), </a:t>
            </a:r>
            <a:r>
              <a:rPr lang="en-US" sz="1997" baseline="0" b="0" i="0" dirty="0" spc="0">
                <a:latin typeface="Calibri" pitchFamily="0" charset="1"/>
              </a:rPr>
              <a:t>die In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tionen über Mar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468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und 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echnische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twicklun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sammelt und aufbe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23">
                <a:latin typeface="Calibri" pitchFamily="0" charset="1"/>
              </a:rPr>
              <a:t>t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</a:p>
        </p:txBody>
      </p:sp>
      <p:sp>
        <p:nvSpPr>
          <p:cNvPr id="293" name="Rectangle 293"/>
          <p:cNvSpPr/>
          <p:nvPr/>
        </p:nvSpPr>
        <p:spPr>
          <a:xfrm rot="0" flipH="0" flipV="0">
            <a:off x="904239" y="5192047"/>
            <a:ext cx="8531558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S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är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 </a:t>
            </a:r>
            <a:r>
              <a:rPr lang="en-US" sz="1997" baseline="0" b="1" i="0" dirty="0" spc="0">
                <a:latin typeface="Calibri-Bold" pitchFamily="0" charset="1"/>
              </a:rPr>
              <a:t>Bündelung der D</a:t>
            </a:r>
            <a:r>
              <a:rPr lang="en-US" sz="1997" baseline="0" b="1" i="0" dirty="0" spc="-19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enschut</a:t>
            </a:r>
            <a:r>
              <a:rPr lang="en-US" sz="1997" baseline="0" b="1" i="0" dirty="0" spc="-21">
                <a:latin typeface="Calibri-Bold" pitchFamily="0" charset="1"/>
              </a:rPr>
              <a:t>z</a:t>
            </a:r>
            <a:r>
              <a:rPr lang="en-US" sz="1997" baseline="0" b="1" i="0" dirty="0" spc="0">
                <a:latin typeface="Calibri-Bold" pitchFamily="0" charset="1"/>
              </a:rPr>
              <a:t>au</a:t>
            </a:r>
            <a:r>
              <a:rPr lang="en-US" sz="1997" baseline="0" b="1" i="0" dirty="0" spc="-21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sic</a:t>
            </a:r>
            <a:r>
              <a:rPr lang="en-US" sz="1997" baseline="0" b="1" i="0" dirty="0" spc="-15">
                <a:latin typeface="Calibri-Bold" pitchFamily="0" charset="1"/>
              </a:rPr>
              <a:t>h</a:t>
            </a:r>
            <a:r>
              <a:rPr lang="en-US" sz="1997" baseline="0" b="1" i="0" dirty="0" spc="0">
                <a:latin typeface="Calibri-Bold" pitchFamily="0" charset="1"/>
              </a:rPr>
              <a:t>t </a:t>
            </a:r>
            <a:r>
              <a:rPr lang="en-US" sz="1997" baseline="0" b="0" i="0" dirty="0" spc="0">
                <a:latin typeface="Calibri" pitchFamily="0" charset="1"/>
              </a:rPr>
              <a:t>für den nic</a:t>
            </a:r>
            <a:r>
              <a:rPr lang="en-US" sz="1997" baseline="0" b="0" i="0" dirty="0" spc="-17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t-ö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tlichen Be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eich</a:t>
            </a:r>
          </a:p>
        </p:txBody>
      </p:sp>
      <p:sp>
        <p:nvSpPr>
          <p:cNvPr id="294" name="Rectangle 294"/>
          <p:cNvSpPr/>
          <p:nvPr/>
        </p:nvSpPr>
        <p:spPr>
          <a:xfrm rot="0" flipH="0" flipV="0">
            <a:off x="904239" y="6197600"/>
            <a:ext cx="7623809" cy="2743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1" dirty="0" spc="0">
                <a:latin typeface="Calibri-Italic" pitchFamily="0" charset="1"/>
              </a:rPr>
              <a:t>* Die mit einem S</a:t>
            </a:r>
            <a:r>
              <a:rPr lang="en-US" sz="1800" baseline="0" b="0" i="1" dirty="0" spc="-18">
                <a:latin typeface="Calibri-Italic" pitchFamily="0" charset="1"/>
              </a:rPr>
              <a:t>t</a:t>
            </a:r>
            <a:r>
              <a:rPr lang="en-US" sz="1800" baseline="0" b="0" i="1" dirty="0" spc="0">
                <a:latin typeface="Calibri-Italic" pitchFamily="0" charset="1"/>
              </a:rPr>
              <a:t>ern markier</a:t>
            </a:r>
            <a:r>
              <a:rPr lang="en-US" sz="1800" baseline="0" b="0" i="1" dirty="0" spc="-23">
                <a:latin typeface="Calibri-Italic" pitchFamily="0" charset="1"/>
              </a:rPr>
              <a:t>t</a:t>
            </a:r>
            <a:r>
              <a:rPr lang="en-US" sz="1800" baseline="0" b="0" i="1" dirty="0" spc="0">
                <a:latin typeface="Calibri-Italic" pitchFamily="0" charset="1"/>
              </a:rPr>
              <a:t>en </a:t>
            </a:r>
            <a:r>
              <a:rPr lang="en-US" sz="1800" baseline="0" b="0" i="1" dirty="0" spc="-23">
                <a:latin typeface="Calibri-Italic" pitchFamily="0" charset="1"/>
              </a:rPr>
              <a:t>E</a:t>
            </a:r>
            <a:r>
              <a:rPr lang="en-US" sz="1800" baseline="0" b="0" i="1" dirty="0" spc="0">
                <a:latin typeface="Calibri-Italic" pitchFamily="0" charset="1"/>
              </a:rPr>
              <a:t>mp</a:t>
            </a:r>
            <a:r>
              <a:rPr lang="en-US" sz="1800" baseline="0" b="0" i="1" dirty="0" spc="-30">
                <a:latin typeface="Calibri-Italic" pitchFamily="0" charset="1"/>
              </a:rPr>
              <a:t>f</a:t>
            </a:r>
            <a:r>
              <a:rPr lang="en-US" sz="1800" baseline="0" b="0" i="1" dirty="0" spc="0">
                <a:latin typeface="Calibri-Italic" pitchFamily="0" charset="1"/>
              </a:rPr>
              <a:t>ehlungen wurden mehrheitlich beschlossen.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95" name="Freeform 295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6" name="Freeform 296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7" name="Freeform 297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8" name="Freeform 298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9" name="Freeform 299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0" name="Freeform 300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1" name="Picture 301"/>
          <p:cNvPicPr>
            <a:picLocks noChangeAspect="0" noChangeArrowheads="1"/>
          </p:cNvPicPr>
          <p:nvPr/>
        </p:nvPicPr>
        <p:blipFill>
          <a:blip r:embed="rId3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16397" y="273489"/>
            <a:ext cx="6051677" cy="6584511"/>
          </a:xfrm>
          <a:prstGeom prst="rect">
            <a:avLst/>
          </a:prstGeom>
          <a:noFill/>
          <a:extLst/>
        </p:spPr>
      </p:pic>
      <p:sp>
        <p:nvSpPr>
          <p:cNvPr id="302" name="Rectangle 302"/>
          <p:cNvSpPr/>
          <p:nvPr/>
        </p:nvSpPr>
        <p:spPr>
          <a:xfrm rot="0" flipH="0" flipV="0">
            <a:off x="1181861" y="2642629"/>
            <a:ext cx="2368208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Vielen Dank für </a:t>
            </a:r>
          </a:p>
        </p:txBody>
      </p:sp>
      <p:sp>
        <p:nvSpPr>
          <p:cNvPr id="303" name="Rectangle 303"/>
          <p:cNvSpPr/>
          <p:nvPr/>
        </p:nvSpPr>
        <p:spPr>
          <a:xfrm rot="0" flipH="0" flipV="0">
            <a:off x="1181861" y="3069349"/>
            <a:ext cx="3387730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Ih</a:t>
            </a:r>
            <a:r>
              <a:rPr lang="en-US" sz="2802" baseline="0" b="1" i="0" dirty="0" spc="-25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e Aufmer</a:t>
            </a:r>
            <a:r>
              <a:rPr lang="en-US" sz="2802" baseline="0" b="1" i="0" dirty="0" spc="-22">
                <a:latin typeface="Calibri-Bold" pitchFamily="0" charset="1"/>
              </a:rPr>
              <a:t>k</a:t>
            </a:r>
            <a:r>
              <a:rPr lang="en-US" sz="2802" baseline="0" b="1" i="0" dirty="0" spc="0">
                <a:latin typeface="Calibri-Bold" pitchFamily="0" charset="1"/>
              </a:rPr>
              <a:t>sam</a:t>
            </a:r>
            <a:r>
              <a:rPr lang="en-US" sz="2802" baseline="0" b="1" i="0" dirty="0" spc="-78">
                <a:latin typeface="Calibri-Bold" pitchFamily="0" charset="1"/>
              </a:rPr>
              <a:t>k</a:t>
            </a:r>
            <a:r>
              <a:rPr lang="en-US" sz="2802" baseline="0" b="1" i="0" dirty="0" spc="0">
                <a:latin typeface="Calibri-Bold" pitchFamily="0" charset="1"/>
              </a:rPr>
              <a:t>eit !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04" name="Freeform 304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5" name="Freeform 305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6" name="Freeform 306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7" name="Freeform 307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8" name="Freeform 308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9" name="Freeform 309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0" name="Rectangle 310"/>
          <p:cNvSpPr/>
          <p:nvPr/>
        </p:nvSpPr>
        <p:spPr>
          <a:xfrm rot="0" flipH="0" flipV="0">
            <a:off x="3620515" y="2286001"/>
            <a:ext cx="1559509" cy="54864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3600" baseline="0" b="1" i="0" dirty="0" spc="0">
                <a:latin typeface="Calibri-Bold" pitchFamily="0" charset="1"/>
              </a:rPr>
              <a:t>Anhang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11" name="Freeform 311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2" name="Freeform 312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3" name="Freeform 313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4" name="Freeform 314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5" name="Freeform 315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6" name="Freeform 316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7" name="Rectangle 317"/>
          <p:cNvSpPr/>
          <p:nvPr/>
        </p:nvSpPr>
        <p:spPr>
          <a:xfrm rot="0" flipH="0" flipV="0">
            <a:off x="1775714" y="692417"/>
            <a:ext cx="8826603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MA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28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O</a:t>
            </a:r>
            <a:r>
              <a:rPr lang="en-US" sz="2802" baseline="0" b="1" i="0" dirty="0" spc="0">
                <a:latin typeface="Calibri-Bold" pitchFamily="0" charset="1"/>
              </a:rPr>
              <a:t>MM</a:t>
            </a:r>
            <a:r>
              <a:rPr lang="en-US" sz="2802" baseline="0" b="1" i="0" dirty="0" spc="100">
                <a:latin typeface="Calibri-Bold" pitchFamily="0" charset="1"/>
              </a:rPr>
              <a:t>ISSI</a:t>
            </a:r>
            <a:r>
              <a:rPr lang="en-US" sz="2802" baseline="0" b="1" i="0" dirty="0" spc="0">
                <a:latin typeface="Calibri-Bold" pitchFamily="0" charset="1"/>
              </a:rPr>
              <a:t>O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67">
                <a:latin typeface="Calibri-Bold" pitchFamily="0" charset="1"/>
              </a:rPr>
              <a:t>„</a:t>
            </a:r>
            <a:r>
              <a:rPr lang="en-US" sz="2802" baseline="0" b="1" i="0" dirty="0" spc="0">
                <a:latin typeface="Calibri-Bold" pitchFamily="0" charset="1"/>
              </a:rPr>
              <a:t>W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134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TBEWERBSRECHT </a:t>
            </a:r>
            <a:r>
              <a:rPr lang="en-US" sz="2802" baseline="0" b="1" i="0" dirty="0" spc="100">
                <a:latin typeface="Calibri-Bold" pitchFamily="0" charset="1"/>
              </a:rPr>
              <a:t>4.0</a:t>
            </a:r>
            <a:r>
              <a:rPr lang="en-US" sz="2802" baseline="0" b="1" i="0" dirty="0" spc="0">
                <a:latin typeface="Calibri-Bold" pitchFamily="0" charset="1"/>
              </a:rPr>
              <a:t>“</a:t>
            </a:r>
          </a:p>
        </p:txBody>
      </p:sp>
      <p:sp>
        <p:nvSpPr>
          <p:cNvPr id="318" name="Rectangle 318"/>
          <p:cNvSpPr/>
          <p:nvPr/>
        </p:nvSpPr>
        <p:spPr>
          <a:xfrm rot="0" flipH="0" flipV="0">
            <a:off x="1691639" y="1948422"/>
            <a:ext cx="6678086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Ein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es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tzt 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den Bundesminis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 für Wirtschaft und Ene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gie.</a:t>
            </a:r>
          </a:p>
        </p:txBody>
      </p:sp>
      <p:sp>
        <p:nvSpPr>
          <p:cNvPr id="319" name="Rectangle 319"/>
          <p:cNvSpPr/>
          <p:nvPr/>
        </p:nvSpPr>
        <p:spPr>
          <a:xfrm rot="0" flipH="0" flipV="0">
            <a:off x="1691639" y="2588502"/>
            <a:ext cx="8719058" cy="126486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Auft</a:t>
            </a:r>
            <a:r>
              <a:rPr lang="en-US" sz="1997" baseline="0" b="0" i="0" dirty="0" spc="-4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ag: Handlungsem</a:t>
            </a:r>
            <a:r>
              <a:rPr lang="en-US" sz="1997" baseline="0" b="0" i="0" dirty="0" spc="-15">
                <a:latin typeface="Calibri" pitchFamily="0" charset="1"/>
              </a:rPr>
              <a:t>p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ehlun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zur </a:t>
            </a:r>
            <a:r>
              <a:rPr lang="en-US" sz="1997" baseline="0" b="1" i="0" dirty="0" spc="-69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ei</a:t>
            </a:r>
            <a:r>
              <a:rPr lang="en-US" sz="1997" baseline="0" b="1" i="0" dirty="0" spc="-23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13">
                <a:latin typeface="Calibri-Bold" pitchFamily="0" charset="1"/>
              </a:rPr>
              <a:t>n</a:t>
            </a:r>
            <a:r>
              <a:rPr lang="en-US" sz="1997" baseline="0" b="1" i="0" dirty="0" spc="0">
                <a:latin typeface="Calibri-Bold" pitchFamily="0" charset="1"/>
              </a:rPr>
              <a:t>twicklung des eu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opäischen </a:t>
            </a:r>
          </a:p>
          <a:p>
            <a:pPr marL="0">
              <a:lnSpc>
                <a:spcPts val="2520"/>
              </a:lnSpc>
            </a:pPr>
            <a:r>
              <a:rPr lang="en-US" sz="1997" baseline="0" b="1" i="0" dirty="0" spc="-69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tb</a:t>
            </a:r>
            <a:r>
              <a:rPr lang="en-US" sz="1997" baseline="0" b="1" i="0" dirty="0" spc="-11">
                <a:latin typeface="Calibri-Bold" pitchFamily="0" charset="1"/>
              </a:rPr>
              <a:t>e</a:t>
            </a:r>
            <a:r>
              <a:rPr lang="en-US" sz="1997" baseline="0" b="1" i="0" dirty="0" spc="-17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erbs</a:t>
            </a:r>
            <a:r>
              <a:rPr lang="en-US" sz="1997" baseline="0" b="1" i="0" dirty="0" spc="-17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ec</a:t>
            </a:r>
            <a:r>
              <a:rPr lang="en-US" sz="1997" baseline="0" b="1" i="0" dirty="0" spc="-15">
                <a:latin typeface="Calibri-Bold" pitchFamily="0" charset="1"/>
              </a:rPr>
              <a:t>h</a:t>
            </a:r>
            <a:r>
              <a:rPr lang="en-US" sz="1997" baseline="0" b="1" i="0" dirty="0" spc="0">
                <a:latin typeface="Calibri-Bold" pitchFamily="0" charset="1"/>
              </a:rPr>
              <a:t>ts </a:t>
            </a:r>
            <a:r>
              <a:rPr lang="en-US" sz="1997" baseline="0" b="0" i="0" dirty="0" spc="0">
                <a:latin typeface="Calibri" pitchFamily="0" charset="1"/>
              </a:rPr>
              <a:t>im Lic</a:t>
            </a:r>
            <a:r>
              <a:rPr lang="en-US" sz="1997" baseline="0" b="0" i="0" dirty="0" spc="-17">
                <a:latin typeface="Calibri" pitchFamily="0" charset="1"/>
              </a:rPr>
              <a:t>h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der neuen 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enö</a:t>
            </a:r>
            <a:r>
              <a:rPr lang="en-US" sz="1997" baseline="0" b="0" i="0" dirty="0" spc="-6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onomie, der zunehmenden </a:t>
            </a:r>
          </a:p>
          <a:p>
            <a:pPr marL="0">
              <a:lnSpc>
                <a:spcPts val="2520"/>
              </a:lnSpc>
            </a:pPr>
            <a:r>
              <a:rPr lang="en-US" sz="2000" baseline="0" b="0" i="0" dirty="0" spc="0">
                <a:latin typeface="Calibri" pitchFamily="0" charset="1"/>
              </a:rPr>
              <a:t>Bedeutung pl</a:t>
            </a:r>
            <a:r>
              <a:rPr lang="en-US" sz="2000" baseline="0" b="0" i="0" dirty="0" spc="-16">
                <a:latin typeface="Calibri" pitchFamily="0" charset="1"/>
              </a:rPr>
              <a:t>a</a:t>
            </a:r>
            <a:r>
              <a:rPr lang="en-US" sz="2000" baseline="0" b="0" i="0" dirty="0" spc="-28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t</a:t>
            </a:r>
            <a:r>
              <a:rPr lang="en-US" sz="2000" baseline="0" b="0" i="0" dirty="0" spc="-37">
                <a:latin typeface="Calibri" pitchFamily="0" charset="1"/>
              </a:rPr>
              <a:t>f</a:t>
            </a:r>
            <a:r>
              <a:rPr lang="en-US" sz="2000" baseline="0" b="0" i="0" dirty="0" spc="0">
                <a:latin typeface="Calibri" pitchFamily="0" charset="1"/>
              </a:rPr>
              <a:t>ormbasier</a:t>
            </a:r>
            <a:r>
              <a:rPr lang="en-US" sz="2000" baseline="0" b="0" i="0" dirty="0" spc="-17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er Gesch</a:t>
            </a:r>
            <a:r>
              <a:rPr lang="en-US" sz="2000" baseline="0" b="0" i="0" dirty="0" spc="-13">
                <a:latin typeface="Calibri" pitchFamily="0" charset="1"/>
              </a:rPr>
              <a:t>ä</a:t>
            </a:r>
            <a:r>
              <a:rPr lang="en-US" sz="2000" baseline="0" b="0" i="0" dirty="0" spc="0">
                <a:latin typeface="Calibri" pitchFamily="0" charset="1"/>
              </a:rPr>
              <a:t>ftsmodelle und der E</a:t>
            </a:r>
            <a:r>
              <a:rPr lang="en-US" sz="2000" baseline="0" b="0" i="0" dirty="0" spc="-15">
                <a:latin typeface="Calibri" pitchFamily="0" charset="1"/>
              </a:rPr>
              <a:t>n</a:t>
            </a:r>
            <a:r>
              <a:rPr lang="en-US" sz="2000" baseline="0" b="0" i="0" dirty="0" spc="0">
                <a:latin typeface="Calibri" pitchFamily="0" charset="1"/>
              </a:rPr>
              <a:t>twicklung der „Indu</a:t>
            </a:r>
            <a:r>
              <a:rPr lang="en-US" sz="2000" baseline="0" b="0" i="0" dirty="0" spc="-27">
                <a:latin typeface="Calibri" pitchFamily="0" charset="1"/>
              </a:rPr>
              <a:t>s</a:t>
            </a:r>
            <a:r>
              <a:rPr lang="en-US" sz="2000" baseline="0" b="0" i="0" dirty="0" spc="0">
                <a:latin typeface="Calibri" pitchFamily="0" charset="1"/>
              </a:rPr>
              <a:t>trie </a:t>
            </a:r>
          </a:p>
          <a:p>
            <a:pPr marL="0">
              <a:lnSpc>
                <a:spcPts val="2521"/>
              </a:lnSpc>
            </a:pPr>
            <a:r>
              <a:rPr lang="en-US" sz="1997" baseline="0" b="0" i="0" dirty="0" spc="0">
                <a:latin typeface="Calibri" pitchFamily="0" charset="1"/>
              </a:rPr>
              <a:t>4.0“ zu 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arbei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en, mit dem Ziel </a:t>
            </a:r>
          </a:p>
        </p:txBody>
      </p:sp>
      <p:sp>
        <p:nvSpPr>
          <p:cNvPr id="320" name="Rectangle 320"/>
          <p:cNvSpPr/>
          <p:nvPr/>
        </p:nvSpPr>
        <p:spPr>
          <a:xfrm rot="0" flipH="0" flipV="0">
            <a:off x="2149094" y="3823749"/>
            <a:ext cx="7235656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US" sz="1997" baseline="0" b="0" i="0" dirty="0" spc="0">
                <a:latin typeface="ArialMT" pitchFamily="0" charset="1"/>
              </a:rPr>
              <a:t>•	</a:t>
            </a:r>
            <a:r>
              <a:rPr lang="en-US" sz="1997" baseline="0" b="0" i="0" dirty="0" spc="0">
                <a:latin typeface="Calibri" pitchFamily="0" charset="1"/>
              </a:rPr>
              <a:t>in Eu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opa i</a:t>
            </a:r>
            <a:r>
              <a:rPr lang="en-US" sz="1997" baseline="0" b="0" i="0" dirty="0" spc="-19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tional 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-13">
                <a:latin typeface="Calibri" pitchFamily="0" charset="1"/>
              </a:rPr>
              <a:t>s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ähi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 zu </a:t>
            </a:r>
          </a:p>
          <a:p>
            <a:pPr marL="34290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ermöglichen; </a:t>
            </a:r>
          </a:p>
        </p:txBody>
      </p:sp>
      <p:sp>
        <p:nvSpPr>
          <p:cNvPr id="321" name="Rectangle 321"/>
          <p:cNvSpPr/>
          <p:nvPr/>
        </p:nvSpPr>
        <p:spPr>
          <a:xfrm rot="0" flipH="0" flipV="0">
            <a:off x="2149094" y="4463829"/>
            <a:ext cx="6730880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den 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oope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tions</a:t>
            </a:r>
            <a:r>
              <a:rPr lang="en-US" sz="1997" baseline="0" b="0" i="0" dirty="0" spc="456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und S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alierungsbedürfnissen eu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opäischer </a:t>
            </a:r>
          </a:p>
          <a:p>
            <a:pPr marL="34290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 besser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echnung zu t</a:t>
            </a:r>
            <a:r>
              <a:rPr lang="en-US" sz="1997" baseline="0" b="0" i="0" dirty="0" spc="-4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en; </a:t>
            </a:r>
          </a:p>
        </p:txBody>
      </p:sp>
      <p:sp>
        <p:nvSpPr>
          <p:cNvPr id="322" name="Rectangle 322"/>
          <p:cNvSpPr/>
          <p:nvPr/>
        </p:nvSpPr>
        <p:spPr>
          <a:xfrm rot="0" flipH="0" flipV="0">
            <a:off x="2149094" y="5103909"/>
            <a:ext cx="5981897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mar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1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ar</a:t>
            </a:r>
            <a:r>
              <a:rPr lang="en-US" sz="1997" baseline="0" b="0" i="0" dirty="0" spc="-5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 Pl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ormbet</a:t>
            </a:r>
            <a:r>
              <a:rPr lang="en-US" sz="1997" baseline="0" b="0" i="0" dirty="0" spc="-1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eiber besser zu 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ollie</a:t>
            </a:r>
            <a:r>
              <a:rPr lang="en-US" sz="1997" baseline="0" b="0" i="0" dirty="0" spc="-2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den 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enzu</a:t>
            </a:r>
            <a:r>
              <a:rPr lang="en-US" sz="1997" baseline="0" b="0" i="0" dirty="0" spc="-3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ang </a:t>
            </a:r>
            <a:r>
              <a:rPr lang="en-US" sz="1997" baseline="0" b="0" i="0" dirty="0" spc="-1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u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erbessern; und </a:t>
            </a:r>
          </a:p>
        </p:txBody>
      </p:sp>
      <p:sp>
        <p:nvSpPr>
          <p:cNvPr id="323" name="Rectangle 323"/>
          <p:cNvSpPr/>
          <p:nvPr/>
        </p:nvSpPr>
        <p:spPr>
          <a:xfrm rot="0" flipH="0" flipV="0">
            <a:off x="2149094" y="5743989"/>
            <a:ext cx="6146832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die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sbehö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 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ea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tion</a:t>
            </a:r>
            <a:r>
              <a:rPr lang="en-US" sz="1997" baseline="0" b="0" i="0" dirty="0" spc="-15">
                <a:latin typeface="Calibri" pitchFamily="0" charset="1"/>
              </a:rPr>
              <a:t>s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ähi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er zu machen.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24" name="Freeform 324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5" name="Freeform 325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6" name="Freeform 326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7" name="Freeform 327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8" name="Freeform 328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9" name="Freeform 329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0" name="Rectangle 330"/>
          <p:cNvSpPr/>
          <p:nvPr/>
        </p:nvSpPr>
        <p:spPr>
          <a:xfrm rot="0" flipH="0" flipV="0">
            <a:off x="1541272" y="328943"/>
            <a:ext cx="8826603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MA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28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O</a:t>
            </a:r>
            <a:r>
              <a:rPr lang="en-US" sz="2802" baseline="0" b="1" i="0" dirty="0" spc="0">
                <a:latin typeface="Calibri-Bold" pitchFamily="0" charset="1"/>
              </a:rPr>
              <a:t>MM</a:t>
            </a:r>
            <a:r>
              <a:rPr lang="en-US" sz="2802" baseline="0" b="1" i="0" dirty="0" spc="100">
                <a:latin typeface="Calibri-Bold" pitchFamily="0" charset="1"/>
              </a:rPr>
              <a:t>ISSI</a:t>
            </a:r>
            <a:r>
              <a:rPr lang="en-US" sz="2802" baseline="0" b="1" i="0" dirty="0" spc="0">
                <a:latin typeface="Calibri-Bold" pitchFamily="0" charset="1"/>
              </a:rPr>
              <a:t>O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67">
                <a:latin typeface="Calibri-Bold" pitchFamily="0" charset="1"/>
              </a:rPr>
              <a:t>„</a:t>
            </a:r>
            <a:r>
              <a:rPr lang="en-US" sz="2802" baseline="0" b="1" i="0" dirty="0" spc="0">
                <a:latin typeface="Calibri-Bold" pitchFamily="0" charset="1"/>
              </a:rPr>
              <a:t>W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134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TBEWERBSRECHT </a:t>
            </a:r>
            <a:r>
              <a:rPr lang="en-US" sz="2802" baseline="0" b="1" i="0" dirty="0" spc="100">
                <a:latin typeface="Calibri-Bold" pitchFamily="0" charset="1"/>
              </a:rPr>
              <a:t>4.0</a:t>
            </a:r>
            <a:r>
              <a:rPr lang="en-US" sz="2802" baseline="0" b="1" i="0" dirty="0" spc="0">
                <a:latin typeface="Calibri-Bold" pitchFamily="0" charset="1"/>
              </a:rPr>
              <a:t>“</a:t>
            </a:r>
          </a:p>
        </p:txBody>
      </p:sp>
      <p:sp>
        <p:nvSpPr>
          <p:cNvPr id="331" name="Rectangle 331"/>
          <p:cNvSpPr/>
          <p:nvPr/>
        </p:nvSpPr>
        <p:spPr>
          <a:xfrm rot="0" flipH="0" flipV="0">
            <a:off x="1234439" y="1105167"/>
            <a:ext cx="9212274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1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Sind grundlegende</a:t>
            </a:r>
            <a:r>
              <a:rPr lang="en-US" sz="1602" baseline="0" b="0" i="0" dirty="0" spc="-14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Änderun</a:t>
            </a:r>
            <a:r>
              <a:rPr lang="en-US" sz="1602" baseline="0" b="0" i="0" dirty="0" spc="-12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 des 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erbs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tlichen Rahmens er</a:t>
            </a:r>
            <a:r>
              <a:rPr lang="en-US" sz="1602" baseline="0" b="0" i="0" dirty="0" spc="-41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o</a:t>
            </a:r>
            <a:r>
              <a:rPr lang="en-US" sz="1602" baseline="0" b="0" i="0" dirty="0" spc="-24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derlich, um in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Deutschland</a:t>
            </a:r>
            <a:r>
              <a:rPr lang="en-US" sz="1602" baseline="0" b="0" i="0" dirty="0" spc="-19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und </a:t>
            </a:r>
          </a:p>
          <a:p>
            <a:pPr marL="342900">
              <a:lnSpc>
                <a:spcPts val="2016"/>
              </a:lnSpc>
            </a:pPr>
            <a:r>
              <a:rPr lang="en-US" sz="1602" baseline="0" b="0" i="0" dirty="0" spc="0">
                <a:latin typeface="Calibri" pitchFamily="0" charset="1"/>
              </a:rPr>
              <a:t>Eu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opa </a:t>
            </a:r>
            <a:r>
              <a:rPr lang="en-US" sz="1602" baseline="0" b="1" i="0" dirty="0" spc="0">
                <a:latin typeface="Calibri-Bold" pitchFamily="0" charset="1"/>
              </a:rPr>
              <a:t>i</a:t>
            </a:r>
            <a:r>
              <a:rPr lang="en-US" sz="1602" baseline="0" b="1" i="0" dirty="0" spc="-17">
                <a:latin typeface="Calibri-Bold" pitchFamily="0" charset="1"/>
              </a:rPr>
              <a:t>n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ern</a:t>
            </a:r>
            <a:r>
              <a:rPr lang="en-US" sz="1602" baseline="0" b="1" i="0" dirty="0" spc="-20">
                <a:latin typeface="Calibri-Bold" pitchFamily="0" charset="1"/>
              </a:rPr>
              <a:t>a</a:t>
            </a:r>
            <a:r>
              <a:rPr lang="en-US" sz="1602" baseline="0" b="1" i="0" dirty="0" spc="0">
                <a:latin typeface="Calibri-Bold" pitchFamily="0" charset="1"/>
              </a:rPr>
              <a:t>tional</a:t>
            </a:r>
            <a:r>
              <a:rPr lang="en-US" sz="1602" baseline="0" b="1" i="0" dirty="0" spc="-20">
                <a:latin typeface="Calibri-Bold" pitchFamily="0" charset="1"/>
              </a:rPr>
              <a:t> </a:t>
            </a:r>
            <a:r>
              <a:rPr lang="en-US" sz="1602" baseline="0" b="1" i="0" dirty="0" spc="-11">
                <a:latin typeface="Calibri-Bold" pitchFamily="0" charset="1"/>
              </a:rPr>
              <a:t>w</a:t>
            </a:r>
            <a:r>
              <a:rPr lang="en-US" sz="1602" baseline="0" b="1" i="0" dirty="0" spc="-14">
                <a:latin typeface="Calibri-Bold" pitchFamily="0" charset="1"/>
              </a:rPr>
              <a:t>e</a:t>
            </a:r>
            <a:r>
              <a:rPr lang="en-US" sz="1602" baseline="0" b="1" i="0" dirty="0" spc="-22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tbe</a:t>
            </a:r>
            <a:r>
              <a:rPr lang="en-US" sz="1602" baseline="0" b="1" i="0" dirty="0" spc="-17">
                <a:latin typeface="Calibri-Bold" pitchFamily="0" charset="1"/>
              </a:rPr>
              <a:t>w</a:t>
            </a:r>
            <a:r>
              <a:rPr lang="en-US" sz="1602" baseline="0" b="1" i="0" dirty="0" spc="0">
                <a:latin typeface="Calibri-Bold" pitchFamily="0" charset="1"/>
              </a:rPr>
              <a:t>erbs</a:t>
            </a:r>
            <a:r>
              <a:rPr lang="en-US" sz="1602" baseline="0" b="1" i="0" dirty="0" spc="-25">
                <a:latin typeface="Calibri-Bold" pitchFamily="0" charset="1"/>
              </a:rPr>
              <a:t>f</a:t>
            </a:r>
            <a:r>
              <a:rPr lang="en-US" sz="1602" baseline="0" b="1" i="0" dirty="0" spc="0">
                <a:latin typeface="Calibri-Bold" pitchFamily="0" charset="1"/>
              </a:rPr>
              <a:t>ähi</a:t>
            </a:r>
            <a:r>
              <a:rPr lang="en-US" sz="1602" baseline="0" b="1" i="0" dirty="0" spc="-14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</a:t>
            </a:r>
            <a:r>
              <a:rPr lang="en-US" sz="1602" baseline="0" b="1" i="0" dirty="0" spc="-22">
                <a:latin typeface="Calibri-Bold" pitchFamily="0" charset="1"/>
              </a:rPr>
              <a:t> </a:t>
            </a:r>
            <a:r>
              <a:rPr lang="en-US" sz="1602" baseline="0" b="1" i="0" dirty="0" spc="0">
                <a:latin typeface="Calibri-Bold" pitchFamily="0" charset="1"/>
              </a:rPr>
              <a:t>Digi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alu</a:t>
            </a:r>
            <a:r>
              <a:rPr lang="en-US" sz="1602" baseline="0" b="1" i="0" dirty="0" spc="-20">
                <a:latin typeface="Calibri-Bold" pitchFamily="0" charset="1"/>
              </a:rPr>
              <a:t>n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ernehmen </a:t>
            </a:r>
            <a:r>
              <a:rPr lang="en-US" sz="1602" baseline="0" b="0" i="0" dirty="0" spc="0">
                <a:latin typeface="Calibri" pitchFamily="0" charset="1"/>
              </a:rPr>
              <a:t>zu </a:t>
            </a:r>
            <a:r>
              <a:rPr lang="en-US" sz="1602" baseline="0" b="1" i="0" dirty="0" spc="0">
                <a:latin typeface="Calibri-Bold" pitchFamily="0" charset="1"/>
              </a:rPr>
              <a:t>ermöglichen</a:t>
            </a:r>
            <a:r>
              <a:rPr lang="en-US" sz="1602" baseline="0" b="0" i="0" dirty="0" spc="0">
                <a:latin typeface="Calibri" pitchFamily="0" charset="1"/>
              </a:rPr>
              <a:t>?</a:t>
            </a:r>
          </a:p>
        </p:txBody>
      </p:sp>
      <p:sp>
        <p:nvSpPr>
          <p:cNvPr id="332" name="Rectangle 332"/>
          <p:cNvSpPr/>
          <p:nvPr/>
        </p:nvSpPr>
        <p:spPr>
          <a:xfrm rot="0" flipH="0" flipV="0">
            <a:off x="1234439" y="1617231"/>
            <a:ext cx="9261558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2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Wie </a:t>
            </a:r>
            <a:r>
              <a:rPr lang="en-US" sz="1602" baseline="0" b="0" i="0" dirty="0" spc="-59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önnen S</a:t>
            </a:r>
            <a:r>
              <a:rPr lang="en-US" sz="1602" baseline="0" b="0" i="0" dirty="0" spc="-33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alierungs</a:t>
            </a:r>
            <a:r>
              <a:rPr lang="en-US" sz="1602" baseline="0" b="0" i="0" dirty="0" spc="355">
                <a:latin typeface="Calibri" pitchFamily="0" charset="1"/>
              </a:rPr>
              <a:t>-</a:t>
            </a:r>
            <a:r>
              <a:rPr lang="en-US" sz="1602" baseline="0" b="0" i="0" dirty="0" spc="0">
                <a:latin typeface="Calibri" pitchFamily="0" charset="1"/>
              </a:rPr>
              <a:t>und</a:t>
            </a:r>
            <a:r>
              <a:rPr lang="en-US" sz="1602" baseline="0" b="0" i="0" dirty="0" spc="-20">
                <a:latin typeface="Calibri" pitchFamily="0" charset="1"/>
              </a:rPr>
              <a:t> </a:t>
            </a:r>
            <a:r>
              <a:rPr lang="en-US" sz="1602" baseline="0" b="1" i="0" dirty="0" spc="-24">
                <a:latin typeface="Calibri-Bold" pitchFamily="0" charset="1"/>
              </a:rPr>
              <a:t>K</a:t>
            </a:r>
            <a:r>
              <a:rPr lang="en-US" sz="1602" baseline="0" b="1" i="0" dirty="0" spc="0">
                <a:latin typeface="Calibri-Bold" pitchFamily="0" charset="1"/>
              </a:rPr>
              <a:t>oope</a:t>
            </a:r>
            <a:r>
              <a:rPr lang="en-US" sz="1602" baseline="0" b="1" i="0" dirty="0" spc="-35">
                <a:latin typeface="Calibri-Bold" pitchFamily="0" charset="1"/>
              </a:rPr>
              <a:t>r</a:t>
            </a:r>
            <a:r>
              <a:rPr lang="en-US" sz="1602" baseline="0" b="1" i="0" dirty="0" spc="-17">
                <a:latin typeface="Calibri-Bold" pitchFamily="0" charset="1"/>
              </a:rPr>
              <a:t>a</a:t>
            </a:r>
            <a:r>
              <a:rPr lang="en-US" sz="1602" baseline="0" b="1" i="0" dirty="0" spc="0">
                <a:latin typeface="Calibri-Bold" pitchFamily="0" charset="1"/>
              </a:rPr>
              <a:t>tionsbedürfniss</a:t>
            </a:r>
            <a:r>
              <a:rPr lang="en-US" sz="1602" baseline="0" b="1" i="0" dirty="0" spc="351">
                <a:latin typeface="Calibri-Bold" pitchFamily="0" charset="1"/>
              </a:rPr>
              <a:t>e</a:t>
            </a:r>
            <a:r>
              <a:rPr lang="en-US" sz="1602" baseline="0" b="0" i="0" dirty="0" spc="0">
                <a:latin typeface="Calibri" pitchFamily="0" charset="1"/>
              </a:rPr>
              <a:t>deutscher und eu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opäischer Digi</a:t>
            </a:r>
            <a:r>
              <a:rPr lang="en-US" sz="1602" baseline="0" b="0" i="0" dirty="0" spc="-22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alu</a:t>
            </a:r>
            <a:r>
              <a:rPr lang="en-US" sz="1602" baseline="0" b="0" i="0" dirty="0" spc="-22">
                <a:latin typeface="Calibri" pitchFamily="0" charset="1"/>
              </a:rPr>
              <a:t>n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ernehmen</a:t>
            </a:r>
            <a:r>
              <a:rPr lang="en-US" sz="1602" baseline="0" b="0" i="0" dirty="0" spc="-14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im </a:t>
            </a:r>
          </a:p>
          <a:p>
            <a:pPr marL="342900">
              <a:lnSpc>
                <a:spcPts val="2016"/>
              </a:lnSpc>
            </a:pPr>
            <a:r>
              <a:rPr lang="en-US" sz="1602" baseline="0" b="0" i="0" dirty="0" spc="0">
                <a:latin typeface="Calibri" pitchFamily="0" charset="1"/>
              </a:rPr>
              <a:t>eu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opäischen </a:t>
            </a:r>
            <a:r>
              <a:rPr lang="en-US" sz="1602" baseline="0" b="0" i="0" dirty="0" spc="-57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erbs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 besser berüc</a:t>
            </a:r>
            <a:r>
              <a:rPr lang="en-US" sz="1602" baseline="0" b="0" i="0" dirty="0" spc="-24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sic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ti</a:t>
            </a:r>
            <a:r>
              <a:rPr lang="en-US" sz="1602" baseline="0" b="0" i="0" dirty="0" spc="-22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t</a:t>
            </a:r>
            <a:r>
              <a:rPr lang="en-US" sz="1602" baseline="0" b="0" i="0" dirty="0" spc="-11">
                <a:latin typeface="Calibri" pitchFamily="0" charset="1"/>
              </a:rPr>
              <a:t> 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den?</a:t>
            </a:r>
          </a:p>
        </p:txBody>
      </p:sp>
      <p:sp>
        <p:nvSpPr>
          <p:cNvPr id="333" name="Rectangle 333"/>
          <p:cNvSpPr/>
          <p:nvPr/>
        </p:nvSpPr>
        <p:spPr>
          <a:xfrm rot="0" flipH="0" flipV="0">
            <a:off x="1234439" y="2129295"/>
            <a:ext cx="9812943" cy="50024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3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Be</a:t>
            </a:r>
            <a:r>
              <a:rPr lang="en-US" sz="1602" baseline="0" b="0" i="0" dirty="0" spc="-22">
                <a:latin typeface="Calibri" pitchFamily="0" charset="1"/>
              </a:rPr>
              <a:t>s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 Anpassungsbedarf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für </a:t>
            </a:r>
            <a:r>
              <a:rPr lang="en-US" sz="1602" baseline="0" b="0" i="0" dirty="0" spc="-40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älle</a:t>
            </a:r>
            <a:r>
              <a:rPr lang="en-US" sz="1602" baseline="0" b="0" i="0" dirty="0" spc="-17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der </a:t>
            </a:r>
            <a:r>
              <a:rPr lang="en-US" sz="1602" baseline="0" b="0" i="0" dirty="0" spc="-27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oope</a:t>
            </a:r>
            <a:r>
              <a:rPr lang="en-US" sz="1602" baseline="0" b="0" i="0" dirty="0" spc="-35">
                <a:latin typeface="Calibri" pitchFamily="0" charset="1"/>
              </a:rPr>
              <a:t>r</a:t>
            </a:r>
            <a:r>
              <a:rPr lang="en-US" sz="1602" baseline="0" b="0" i="0" dirty="0" spc="-17">
                <a:latin typeface="Calibri" pitchFamily="0" charset="1"/>
              </a:rPr>
              <a:t>a</a:t>
            </a:r>
            <a:r>
              <a:rPr lang="en-US" sz="1602" baseline="0" b="0" i="0" dirty="0" spc="0">
                <a:latin typeface="Calibri" pitchFamily="0" charset="1"/>
              </a:rPr>
              <a:t>tion und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für </a:t>
            </a:r>
            <a:r>
              <a:rPr lang="en-US" sz="1602" baseline="0" b="1" i="0" dirty="0" spc="0">
                <a:latin typeface="Calibri-Bold" pitchFamily="0" charset="1"/>
              </a:rPr>
              <a:t>S</a:t>
            </a:r>
            <a:r>
              <a:rPr lang="en-US" sz="1602" baseline="0" b="1" i="0" dirty="0" spc="-17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anda</a:t>
            </a:r>
            <a:r>
              <a:rPr lang="en-US" sz="1602" baseline="0" b="1" i="0" dirty="0" spc="-20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disierungsbe</a:t>
            </a:r>
            <a:r>
              <a:rPr lang="en-US" sz="1602" baseline="0" b="1" i="0" dirty="0" spc="-14">
                <a:latin typeface="Calibri-Bold" pitchFamily="0" charset="1"/>
              </a:rPr>
              <a:t>s</a:t>
            </a:r>
            <a:r>
              <a:rPr lang="en-US" sz="1602" baseline="0" b="1" i="0" dirty="0" spc="0">
                <a:latin typeface="Calibri-Bold" pitchFamily="0" charset="1"/>
              </a:rPr>
              <a:t>t</a:t>
            </a:r>
            <a:r>
              <a:rPr lang="en-US" sz="1602" baseline="0" b="1" i="0" dirty="0" spc="-14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ebun</a:t>
            </a:r>
            <a:r>
              <a:rPr lang="en-US" sz="1602" baseline="0" b="1" i="0" dirty="0" spc="-17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en</a:t>
            </a:r>
            <a:r>
              <a:rPr lang="en-US" sz="1602" baseline="0" b="0" i="0" dirty="0" spc="0">
                <a:latin typeface="Calibri" pitchFamily="0" charset="1"/>
              </a:rPr>
              <a:t>, et</a:t>
            </a:r>
            <a:r>
              <a:rPr lang="en-US" sz="1602" baseline="0" b="0" i="0" dirty="0" spc="-20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a im Be</a:t>
            </a:r>
            <a:r>
              <a:rPr lang="en-US" sz="1602" baseline="0" b="0" i="0" dirty="0" spc="-28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eich der </a:t>
            </a:r>
          </a:p>
          <a:p>
            <a:pPr marL="342900">
              <a:lnSpc>
                <a:spcPts val="2016"/>
              </a:lnSpc>
            </a:pPr>
            <a:r>
              <a:rPr lang="en-US" sz="1604" baseline="0" b="0" i="0" dirty="0" spc="0">
                <a:latin typeface="Calibri" pitchFamily="0" charset="1"/>
              </a:rPr>
              <a:t>Indu</a:t>
            </a:r>
            <a:r>
              <a:rPr lang="en-US" sz="1604" baseline="0" b="0" i="0" dirty="0" spc="-24">
                <a:latin typeface="Calibri" pitchFamily="0" charset="1"/>
              </a:rPr>
              <a:t>s</a:t>
            </a:r>
            <a:r>
              <a:rPr lang="en-US" sz="1604" baseline="0" b="0" i="0" dirty="0" spc="0">
                <a:latin typeface="Calibri" pitchFamily="0" charset="1"/>
              </a:rPr>
              <a:t>trie 4.0?</a:t>
            </a:r>
          </a:p>
        </p:txBody>
      </p:sp>
      <p:sp>
        <p:nvSpPr>
          <p:cNvPr id="334" name="Rectangle 334"/>
          <p:cNvSpPr/>
          <p:nvPr/>
        </p:nvSpPr>
        <p:spPr>
          <a:xfrm rot="0" flipH="0" flipV="0">
            <a:off x="1234439" y="2641613"/>
            <a:ext cx="9748807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4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Be</a:t>
            </a:r>
            <a:r>
              <a:rPr lang="en-US" sz="1602" baseline="0" b="0" i="0" dirty="0" spc="-22">
                <a:latin typeface="Calibri" pitchFamily="0" charset="1"/>
              </a:rPr>
              <a:t>s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 Anpassungsbedarf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beim </a:t>
            </a:r>
            <a:r>
              <a:rPr lang="en-US" sz="1602" baseline="0" b="1" i="0" dirty="0" spc="0">
                <a:latin typeface="Calibri-Bold" pitchFamily="0" charset="1"/>
              </a:rPr>
              <a:t>Zu</a:t>
            </a:r>
            <a:r>
              <a:rPr lang="en-US" sz="1602" baseline="0" b="1" i="0" dirty="0" spc="-27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ang zu D</a:t>
            </a:r>
            <a:r>
              <a:rPr lang="en-US" sz="1602" baseline="0" b="1" i="0" dirty="0" spc="-17">
                <a:latin typeface="Calibri-Bold" pitchFamily="0" charset="1"/>
              </a:rPr>
              <a:t>a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en</a:t>
            </a:r>
            <a:r>
              <a:rPr lang="en-US" sz="1602" baseline="0" b="0" i="0" dirty="0" spc="0">
                <a:latin typeface="Calibri" pitchFamily="0" charset="1"/>
              </a:rPr>
              <a:t>?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In </a:t>
            </a:r>
            <a:r>
              <a:rPr lang="en-US" sz="1602" baseline="0" b="0" i="0" dirty="0" spc="-16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elcher </a:t>
            </a:r>
            <a:r>
              <a:rPr lang="en-US" sz="1602" baseline="0" b="0" i="0" dirty="0" spc="-57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eise lassen sich Zu</a:t>
            </a:r>
            <a:r>
              <a:rPr lang="en-US" sz="1602" baseline="0" b="0" i="0" dirty="0" spc="-28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angs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 und -bedingun</a:t>
            </a:r>
            <a:r>
              <a:rPr lang="en-US" sz="1602" baseline="0" b="0" i="0" dirty="0" spc="-16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 </a:t>
            </a:r>
          </a:p>
          <a:p>
            <a:pPr marL="342900">
              <a:lnSpc>
                <a:spcPts val="2016"/>
              </a:lnSpc>
            </a:pP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tlich am be</a:t>
            </a:r>
            <a:r>
              <a:rPr lang="en-US" sz="1602" baseline="0" b="0" i="0" dirty="0" spc="-20">
                <a:latin typeface="Calibri" pitchFamily="0" charset="1"/>
              </a:rPr>
              <a:t>st</a:t>
            </a:r>
            <a:r>
              <a:rPr lang="en-US" sz="1602" baseline="0" b="0" i="0" dirty="0" spc="0">
                <a:latin typeface="Calibri" pitchFamily="0" charset="1"/>
              </a:rPr>
              <a:t>en </a:t>
            </a:r>
            <a:r>
              <a:rPr lang="en-US" sz="1602" baseline="0" b="0" i="0" dirty="0" spc="-12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36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an</a:t>
            </a:r>
            <a:r>
              <a:rPr lang="en-US" sz="1602" baseline="0" b="0" i="0" dirty="0" spc="-57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ern? Wie </a:t>
            </a:r>
            <a:r>
              <a:rPr lang="en-US" sz="1602" baseline="0" b="0" i="0" dirty="0" spc="-36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ann die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0">
                <a:latin typeface="Calibri" pitchFamily="0" charset="1"/>
              </a:rPr>
              <a:t>n</a:t>
            </a:r>
            <a:r>
              <a:rPr lang="en-US" sz="1602" baseline="0" b="0" i="0" dirty="0" spc="0">
                <a:latin typeface="Calibri" pitchFamily="0" charset="1"/>
              </a:rPr>
              <a:t>twicklung einer 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</a:t>
            </a:r>
            <a:r>
              <a:rPr lang="en-US" sz="1602" baseline="0" b="0" i="0" dirty="0" spc="-20">
                <a:latin typeface="Calibri" pitchFamily="0" charset="1"/>
              </a:rPr>
              <a:t>s</a:t>
            </a:r>
            <a:r>
              <a:rPr lang="en-US" sz="1602" baseline="0" b="0" i="0" dirty="0" spc="-32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ähi</a:t>
            </a:r>
            <a:r>
              <a:rPr lang="en-US" sz="1602" baseline="0" b="0" i="0" dirty="0" spc="-12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 D</a:t>
            </a:r>
            <a:r>
              <a:rPr lang="en-US" sz="1602" baseline="0" b="0" i="0" dirty="0" spc="-19">
                <a:latin typeface="Calibri" pitchFamily="0" charset="1"/>
              </a:rPr>
              <a:t>a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12">
                <a:latin typeface="Calibri" pitchFamily="0" charset="1"/>
              </a:rPr>
              <a:t>n</a:t>
            </a:r>
            <a:r>
              <a:rPr lang="en-US" sz="1602" baseline="0" b="0" i="0" dirty="0" spc="0">
                <a:latin typeface="Calibri" pitchFamily="0" charset="1"/>
              </a:rPr>
              <a:t>wirtsch</a:t>
            </a:r>
            <a:r>
              <a:rPr lang="en-US" sz="1602" baseline="0" b="0" i="0" dirty="0" spc="-14">
                <a:latin typeface="Calibri" pitchFamily="0" charset="1"/>
              </a:rPr>
              <a:t>a</a:t>
            </a:r>
            <a:r>
              <a:rPr lang="en-US" sz="1602" baseline="0" b="0" i="0" dirty="0" spc="0">
                <a:latin typeface="Calibri" pitchFamily="0" charset="1"/>
              </a:rPr>
              <a:t>ft mit den </a:t>
            </a:r>
          </a:p>
        </p:txBody>
      </p:sp>
      <p:sp>
        <p:nvSpPr>
          <p:cNvPr id="335" name="Rectangle 335"/>
          <p:cNvSpPr/>
          <p:nvPr/>
        </p:nvSpPr>
        <p:spPr>
          <a:xfrm rot="0" flipH="0" flipV="0">
            <a:off x="1577339" y="3153677"/>
            <a:ext cx="5299366" cy="2441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A</a:t>
            </a:r>
            <a:r>
              <a:rPr lang="en-US" sz="1602" baseline="0" b="0" i="0" dirty="0" spc="-16">
                <a:latin typeface="Calibri" pitchFamily="0" charset="1"/>
              </a:rPr>
              <a:t>n</a:t>
            </a:r>
            <a:r>
              <a:rPr lang="en-US" sz="1602" baseline="0" b="0" i="0" dirty="0" spc="-38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o</a:t>
            </a:r>
            <a:r>
              <a:rPr lang="en-US" sz="1602" baseline="0" b="0" i="0" dirty="0" spc="-24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derun</a:t>
            </a:r>
            <a:r>
              <a:rPr lang="en-US" sz="1602" baseline="0" b="0" i="0" dirty="0" spc="-14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 des D</a:t>
            </a:r>
            <a:r>
              <a:rPr lang="en-US" sz="1602" baseline="0" b="0" i="0" dirty="0" spc="-19">
                <a:latin typeface="Calibri" pitchFamily="0" charset="1"/>
              </a:rPr>
              <a:t>a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enschut</a:t>
            </a:r>
            <a:r>
              <a:rPr lang="en-US" sz="1602" baseline="0" b="0" i="0" dirty="0" spc="-41">
                <a:latin typeface="Calibri" pitchFamily="0" charset="1"/>
              </a:rPr>
              <a:t>z</a:t>
            </a:r>
            <a:r>
              <a:rPr lang="en-US" sz="1602" baseline="0" b="0" i="0" dirty="0" spc="0">
                <a:latin typeface="Calibri" pitchFamily="0" charset="1"/>
              </a:rPr>
              <a:t>es in Einklang</a:t>
            </a:r>
            <a:r>
              <a:rPr lang="en-US" sz="1602" baseline="0" b="0" i="0" dirty="0" spc="-19">
                <a:latin typeface="Calibri" pitchFamily="0" charset="1"/>
              </a:rPr>
              <a:t> </a:t>
            </a:r>
            <a:r>
              <a:rPr lang="en-US" sz="1602" baseline="0" b="0" i="0" dirty="0" spc="-11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eb</a:t>
            </a:r>
            <a:r>
              <a:rPr lang="en-US" sz="1602" baseline="0" b="0" i="0" dirty="0" spc="-38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ac</a:t>
            </a:r>
            <a:r>
              <a:rPr lang="en-US" sz="1602" baseline="0" b="0" i="0" dirty="0" spc="-17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 </a:t>
            </a:r>
            <a:r>
              <a:rPr lang="en-US" sz="1602" baseline="0" b="0" i="0" dirty="0" spc="-16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den?</a:t>
            </a:r>
          </a:p>
        </p:txBody>
      </p:sp>
      <p:sp>
        <p:nvSpPr>
          <p:cNvPr id="336" name="Rectangle 336"/>
          <p:cNvSpPr/>
          <p:nvPr/>
        </p:nvSpPr>
        <p:spPr>
          <a:xfrm rot="0" flipH="0" flipV="0">
            <a:off x="1234439" y="3409709"/>
            <a:ext cx="8875558" cy="2441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5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Wie müssen die 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erblichen Rahmenbedingun</a:t>
            </a:r>
            <a:r>
              <a:rPr lang="en-US" sz="1602" baseline="0" b="0" i="0" dirty="0" spc="-16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</a:t>
            </a:r>
            <a:r>
              <a:rPr lang="en-US" sz="1602" baseline="0" b="0" i="0" dirty="0" spc="-20">
                <a:latin typeface="Calibri" pitchFamily="0" charset="1"/>
              </a:rPr>
              <a:t> </a:t>
            </a:r>
            <a:r>
              <a:rPr lang="en-US" sz="1602" baseline="0" b="0" i="0" dirty="0" spc="-11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eändert </a:t>
            </a:r>
            <a:r>
              <a:rPr lang="en-US" sz="1602" baseline="0" b="0" i="0" dirty="0" spc="-12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den, um mehr Inno</a:t>
            </a:r>
            <a:r>
              <a:rPr lang="en-US" sz="1602" baseline="0" b="0" i="0" dirty="0" spc="-22">
                <a:latin typeface="Calibri" pitchFamily="0" charset="1"/>
              </a:rPr>
              <a:t>v</a:t>
            </a:r>
            <a:r>
              <a:rPr lang="en-US" sz="1602" baseline="0" b="0" i="0" dirty="0" spc="-17">
                <a:latin typeface="Calibri" pitchFamily="0" charset="1"/>
              </a:rPr>
              <a:t>a</a:t>
            </a:r>
            <a:r>
              <a:rPr lang="en-US" sz="1602" baseline="0" b="0" i="0" dirty="0" spc="0">
                <a:latin typeface="Calibri" pitchFamily="0" charset="1"/>
              </a:rPr>
              <a:t>tionen und </a:t>
            </a:r>
          </a:p>
        </p:txBody>
      </p:sp>
      <p:sp>
        <p:nvSpPr>
          <p:cNvPr id="337" name="Rectangle 337"/>
          <p:cNvSpPr/>
          <p:nvPr/>
        </p:nvSpPr>
        <p:spPr>
          <a:xfrm rot="0" flipH="0" flipV="0">
            <a:off x="1577339" y="3665741"/>
            <a:ext cx="9107398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I</a:t>
            </a:r>
            <a:r>
              <a:rPr lang="en-US" sz="1602" baseline="0" b="0" i="0" dirty="0" spc="-27">
                <a:latin typeface="Calibri" pitchFamily="0" charset="1"/>
              </a:rPr>
              <a:t>n</a:t>
            </a:r>
            <a:r>
              <a:rPr lang="en-US" sz="1602" baseline="0" b="0" i="0" dirty="0" spc="-16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0">
                <a:latin typeface="Calibri" pitchFamily="0" charset="1"/>
              </a:rPr>
              <a:t>s</a:t>
            </a:r>
            <a:r>
              <a:rPr lang="en-US" sz="1602" baseline="0" b="0" i="0" dirty="0" spc="0">
                <a:latin typeface="Calibri" pitchFamily="0" charset="1"/>
              </a:rPr>
              <a:t>titionen in Schlüssel</a:t>
            </a:r>
            <a:r>
              <a:rPr lang="en-US" sz="1602" baseline="0" b="0" i="0" dirty="0" spc="-25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echnologien</a:t>
            </a:r>
            <a:r>
              <a:rPr lang="en-US" sz="1602" baseline="0" b="0" i="0" dirty="0" spc="-22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zu ermöglichen?</a:t>
            </a:r>
            <a:r>
              <a:rPr lang="en-US" sz="1602" baseline="0" b="0" i="0" dirty="0" spc="-20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Sind </a:t>
            </a:r>
            <a:r>
              <a:rPr lang="en-US" sz="1602" baseline="0" b="1" i="0" dirty="0" spc="0">
                <a:latin typeface="Calibri-Bold" pitchFamily="0" charset="1"/>
              </a:rPr>
              <a:t>haftungs</a:t>
            </a:r>
            <a:r>
              <a:rPr lang="en-US" sz="1602" baseline="0" b="1" i="0" dirty="0" spc="-16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ec</a:t>
            </a:r>
            <a:r>
              <a:rPr lang="en-US" sz="1602" baseline="0" b="1" i="0" dirty="0" spc="-19">
                <a:latin typeface="Calibri-Bold" pitchFamily="0" charset="1"/>
              </a:rPr>
              <a:t>h</a:t>
            </a:r>
            <a:r>
              <a:rPr lang="en-US" sz="1602" baseline="0" b="1" i="0" dirty="0" spc="0">
                <a:latin typeface="Calibri-Bold" pitchFamily="0" charset="1"/>
              </a:rPr>
              <a:t>tliche Sp</a:t>
            </a:r>
            <a:r>
              <a:rPr lang="en-US" sz="1602" baseline="0" b="1" i="0" dirty="0" spc="-24">
                <a:latin typeface="Calibri-Bold" pitchFamily="0" charset="1"/>
              </a:rPr>
              <a:t>e</a:t>
            </a:r>
            <a:r>
              <a:rPr lang="en-US" sz="1602" baseline="0" b="1" i="0" dirty="0" spc="0">
                <a:latin typeface="Calibri-Bold" pitchFamily="0" charset="1"/>
              </a:rPr>
              <a:t>zial</a:t>
            </a:r>
            <a:r>
              <a:rPr lang="en-US" sz="1602" baseline="0" b="1" i="0" dirty="0" spc="-12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</a:t>
            </a:r>
            <a:r>
              <a:rPr lang="en-US" sz="1602" baseline="0" b="1" i="0" dirty="0" spc="-17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elun</a:t>
            </a:r>
            <a:r>
              <a:rPr lang="en-US" sz="1602" baseline="0" b="1" i="0" dirty="0" spc="-19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en </a:t>
            </a:r>
            <a:r>
              <a:rPr lang="en-US" sz="1602" baseline="0" b="0" i="0" dirty="0" spc="0">
                <a:latin typeface="Calibri" pitchFamily="0" charset="1"/>
              </a:rPr>
              <a:t>opportun </a:t>
            </a:r>
            <a:r>
              <a:rPr lang="en-US" sz="1602" baseline="0" b="0" i="0" dirty="0" spc="0">
                <a:latin typeface="Calibri" pitchFamily="0" charset="1"/>
              </a:rPr>
              <a:t>–</a:t>
            </a:r>
          </a:p>
          <a:p>
            <a:pPr marL="0">
              <a:lnSpc>
                <a:spcPts val="2016"/>
              </a:lnSpc>
            </a:pPr>
            <a:r>
              <a:rPr lang="en-US" sz="1602" baseline="0" b="0" i="0" dirty="0" spc="0">
                <a:latin typeface="Calibri" pitchFamily="0" charset="1"/>
              </a:rPr>
              <a:t>insbesonde</a:t>
            </a:r>
            <a:r>
              <a:rPr lang="en-US" sz="1602" baseline="0" b="0" i="0" dirty="0" spc="-28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 beim Eins</a:t>
            </a:r>
            <a:r>
              <a:rPr lang="en-US" sz="1602" baseline="0" b="0" i="0" dirty="0" spc="-17">
                <a:latin typeface="Calibri" pitchFamily="0" charset="1"/>
              </a:rPr>
              <a:t>a</a:t>
            </a:r>
            <a:r>
              <a:rPr lang="en-US" sz="1602" baseline="0" b="0" i="0" dirty="0" spc="0">
                <a:latin typeface="Calibri" pitchFamily="0" charset="1"/>
              </a:rPr>
              <a:t>tz </a:t>
            </a:r>
            <a:r>
              <a:rPr lang="en-US" sz="1602" baseline="0" b="0" i="0" dirty="0" spc="-16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on „</a:t>
            </a:r>
            <a:r>
              <a:rPr lang="en-US" sz="1602" baseline="0" b="0" i="0" dirty="0" spc="-22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ün</a:t>
            </a:r>
            <a:r>
              <a:rPr lang="en-US" sz="1602" baseline="0" b="0" i="0" dirty="0" spc="-22">
                <a:latin typeface="Calibri" pitchFamily="0" charset="1"/>
              </a:rPr>
              <a:t>s</a:t>
            </a:r>
            <a:r>
              <a:rPr lang="en-US" sz="1602" baseline="0" b="0" i="0" dirty="0" spc="0">
                <a:latin typeface="Calibri" pitchFamily="0" charset="1"/>
              </a:rPr>
              <a:t>tlicher I</a:t>
            </a:r>
            <a:r>
              <a:rPr lang="en-US" sz="1602" baseline="0" b="0" i="0" dirty="0" spc="-20">
                <a:latin typeface="Calibri" pitchFamily="0" charset="1"/>
              </a:rPr>
              <a:t>nt</a:t>
            </a:r>
            <a:r>
              <a:rPr lang="en-US" sz="1602" baseline="0" b="0" i="0" dirty="0" spc="0">
                <a:latin typeface="Calibri" pitchFamily="0" charset="1"/>
              </a:rPr>
              <a:t>elli</a:t>
            </a:r>
            <a:r>
              <a:rPr lang="en-US" sz="1602" baseline="0" b="0" i="0" dirty="0" spc="-11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enz“?</a:t>
            </a:r>
          </a:p>
        </p:txBody>
      </p:sp>
      <p:sp>
        <p:nvSpPr>
          <p:cNvPr id="338" name="Rectangle 338"/>
          <p:cNvSpPr/>
          <p:nvPr/>
        </p:nvSpPr>
        <p:spPr>
          <a:xfrm rot="0" flipH="0" flipV="0">
            <a:off x="1234439" y="4177805"/>
            <a:ext cx="8844162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6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Auf </a:t>
            </a:r>
            <a:r>
              <a:rPr lang="en-US" sz="1602" baseline="0" b="0" i="0" dirty="0" spc="-12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elche </a:t>
            </a:r>
            <a:r>
              <a:rPr lang="en-US" sz="1602" baseline="0" b="0" i="0" dirty="0" spc="-62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eise </a:t>
            </a:r>
            <a:r>
              <a:rPr lang="en-US" sz="1602" baseline="0" b="0" i="0" dirty="0" spc="-57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önnen die </a:t>
            </a:r>
            <a:r>
              <a:rPr lang="en-US" sz="1602" baseline="0" b="0" i="0" dirty="0" spc="-12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erbs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tlichen </a:t>
            </a:r>
            <a:r>
              <a:rPr lang="en-US" sz="1602" baseline="0" b="1" i="0" dirty="0" spc="-25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</a:t>
            </a:r>
            <a:r>
              <a:rPr lang="en-US" sz="1602" baseline="0" b="1" i="0" dirty="0" spc="-17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eln</a:t>
            </a:r>
            <a:r>
              <a:rPr lang="en-US" sz="1602" baseline="0" b="1" i="0" dirty="0" spc="-16">
                <a:latin typeface="Calibri-Bold" pitchFamily="0" charset="1"/>
              </a:rPr>
              <a:t> </a:t>
            </a:r>
            <a:r>
              <a:rPr lang="en-US" sz="1602" baseline="0" b="1" i="0" dirty="0" spc="0">
                <a:latin typeface="Calibri-Bold" pitchFamily="0" charset="1"/>
              </a:rPr>
              <a:t>für markt</a:t>
            </a:r>
            <a:r>
              <a:rPr lang="en-US" sz="1602" baseline="0" b="1" i="0" dirty="0" spc="-19">
                <a:latin typeface="Calibri-Bold" pitchFamily="0" charset="1"/>
              </a:rPr>
              <a:t>s</a:t>
            </a:r>
            <a:r>
              <a:rPr lang="en-US" sz="1602" baseline="0" b="1" i="0" dirty="0" spc="-22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ar</a:t>
            </a:r>
            <a:r>
              <a:rPr lang="en-US" sz="1602" baseline="0" b="1" i="0" dirty="0" spc="-46">
                <a:latin typeface="Calibri-Bold" pitchFamily="0" charset="1"/>
              </a:rPr>
              <a:t>k</a:t>
            </a:r>
            <a:r>
              <a:rPr lang="en-US" sz="1602" baseline="0" b="1" i="0" dirty="0" spc="0">
                <a:latin typeface="Calibri-Bold" pitchFamily="0" charset="1"/>
              </a:rPr>
              <a:t>e Pl</a:t>
            </a:r>
            <a:r>
              <a:rPr lang="en-US" sz="1602" baseline="0" b="1" i="0" dirty="0" spc="-24">
                <a:latin typeface="Calibri-Bold" pitchFamily="0" charset="1"/>
              </a:rPr>
              <a:t>a</a:t>
            </a:r>
            <a:r>
              <a:rPr lang="en-US" sz="1602" baseline="0" b="1" i="0" dirty="0" spc="-22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t</a:t>
            </a:r>
            <a:r>
              <a:rPr lang="en-US" sz="1602" baseline="0" b="1" i="0" dirty="0" spc="-30">
                <a:latin typeface="Calibri-Bold" pitchFamily="0" charset="1"/>
              </a:rPr>
              <a:t>f</a:t>
            </a:r>
            <a:r>
              <a:rPr lang="en-US" sz="1602" baseline="0" b="1" i="0" dirty="0" spc="0">
                <a:latin typeface="Calibri-Bold" pitchFamily="0" charset="1"/>
              </a:rPr>
              <a:t>ormu</a:t>
            </a:r>
            <a:r>
              <a:rPr lang="en-US" sz="1602" baseline="0" b="1" i="0" dirty="0" spc="-19">
                <a:latin typeface="Calibri-Bold" pitchFamily="0" charset="1"/>
              </a:rPr>
              <a:t>n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ernehmen </a:t>
            </a:r>
          </a:p>
          <a:p>
            <a:pPr marL="342900">
              <a:lnSpc>
                <a:spcPts val="2016"/>
              </a:lnSpc>
            </a:pP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ei</a:t>
            </a:r>
            <a:r>
              <a:rPr lang="en-US" sz="1602" baseline="0" b="0" i="0" dirty="0" spc="-22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19">
                <a:latin typeface="Calibri" pitchFamily="0" charset="1"/>
              </a:rPr>
              <a:t>n</a:t>
            </a:r>
            <a:r>
              <a:rPr lang="en-US" sz="1602" baseline="0" b="0" i="0" dirty="0" spc="0">
                <a:latin typeface="Calibri" pitchFamily="0" charset="1"/>
              </a:rPr>
              <a:t>twic</a:t>
            </a:r>
            <a:r>
              <a:rPr lang="en-US" sz="1602" baseline="0" b="0" i="0" dirty="0" spc="-60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elt 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den?</a:t>
            </a:r>
          </a:p>
        </p:txBody>
      </p:sp>
      <p:sp>
        <p:nvSpPr>
          <p:cNvPr id="339" name="Rectangle 339"/>
          <p:cNvSpPr/>
          <p:nvPr/>
        </p:nvSpPr>
        <p:spPr>
          <a:xfrm rot="0" flipH="0" flipV="0">
            <a:off x="1234439" y="4689869"/>
            <a:ext cx="9531630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7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Er</a:t>
            </a:r>
            <a:r>
              <a:rPr lang="en-US" sz="1602" baseline="0" b="0" i="0" dirty="0" spc="-41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o</a:t>
            </a:r>
            <a:r>
              <a:rPr lang="en-US" sz="1602" baseline="0" b="0" i="0" dirty="0" spc="-24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dert der zunehmende Eins</a:t>
            </a:r>
            <a:r>
              <a:rPr lang="en-US" sz="1602" baseline="0" b="0" i="0" dirty="0" spc="-17">
                <a:latin typeface="Calibri" pitchFamily="0" charset="1"/>
              </a:rPr>
              <a:t>a</a:t>
            </a:r>
            <a:r>
              <a:rPr lang="en-US" sz="1602" baseline="0" b="0" i="0" dirty="0" spc="0">
                <a:latin typeface="Calibri" pitchFamily="0" charset="1"/>
              </a:rPr>
              <a:t>tz </a:t>
            </a:r>
            <a:r>
              <a:rPr lang="en-US" sz="1602" baseline="0" b="0" i="0" dirty="0" spc="-16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on </a:t>
            </a:r>
            <a:r>
              <a:rPr lang="en-US" sz="1602" baseline="0" b="1" i="0" dirty="0" spc="0">
                <a:latin typeface="Calibri-Bold" pitchFamily="0" charset="1"/>
              </a:rPr>
              <a:t>Al</a:t>
            </a:r>
            <a:r>
              <a:rPr lang="en-US" sz="1602" baseline="0" b="1" i="0" dirty="0" spc="-12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orithmen</a:t>
            </a:r>
            <a:r>
              <a:rPr lang="en-US" sz="1602" baseline="0" b="1" i="0" dirty="0" spc="-12">
                <a:latin typeface="Calibri-Bold" pitchFamily="0" charset="1"/>
              </a:rPr>
              <a:t> </a:t>
            </a:r>
            <a:r>
              <a:rPr lang="en-US" sz="1602" baseline="0" b="1" i="0" dirty="0" spc="0">
                <a:latin typeface="Calibri-Bold" pitchFamily="0" charset="1"/>
              </a:rPr>
              <a:t>und „</a:t>
            </a:r>
            <a:r>
              <a:rPr lang="en-US" sz="1602" baseline="0" b="1" i="0" dirty="0" spc="-19">
                <a:latin typeface="Calibri-Bold" pitchFamily="0" charset="1"/>
              </a:rPr>
              <a:t>K</a:t>
            </a:r>
            <a:r>
              <a:rPr lang="en-US" sz="1602" baseline="0" b="1" i="0" dirty="0" spc="0">
                <a:latin typeface="Calibri-Bold" pitchFamily="0" charset="1"/>
              </a:rPr>
              <a:t>ün</a:t>
            </a:r>
            <a:r>
              <a:rPr lang="en-US" sz="1602" baseline="0" b="1" i="0" dirty="0" spc="-19">
                <a:latin typeface="Calibri-Bold" pitchFamily="0" charset="1"/>
              </a:rPr>
              <a:t>s</a:t>
            </a:r>
            <a:r>
              <a:rPr lang="en-US" sz="1602" baseline="0" b="1" i="0" dirty="0" spc="0">
                <a:latin typeface="Calibri-Bold" pitchFamily="0" charset="1"/>
              </a:rPr>
              <a:t>tlicher I</a:t>
            </a:r>
            <a:r>
              <a:rPr lang="en-US" sz="1602" baseline="0" b="1" i="0" dirty="0" spc="-22">
                <a:latin typeface="Calibri-Bold" pitchFamily="0" charset="1"/>
              </a:rPr>
              <a:t>n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elli</a:t>
            </a:r>
            <a:r>
              <a:rPr lang="en-US" sz="1602" baseline="0" b="1" i="0" dirty="0" spc="-16">
                <a:latin typeface="Calibri-Bold" pitchFamily="0" charset="1"/>
              </a:rPr>
              <a:t>g</a:t>
            </a:r>
            <a:r>
              <a:rPr lang="en-US" sz="1602" baseline="0" b="1" i="0" dirty="0" spc="0">
                <a:latin typeface="Calibri-Bold" pitchFamily="0" charset="1"/>
              </a:rPr>
              <a:t>enz</a:t>
            </a:r>
            <a:r>
              <a:rPr lang="en-US" sz="1602" baseline="0" b="1" i="0" dirty="0" spc="-134">
                <a:latin typeface="Calibri-Bold" pitchFamily="0" charset="1"/>
              </a:rPr>
              <a:t>“</a:t>
            </a:r>
            <a:r>
              <a:rPr lang="en-US" sz="1602" baseline="0" b="1" i="0" dirty="0" spc="0">
                <a:latin typeface="Calibri-Bold" pitchFamily="0" charset="1"/>
              </a:rPr>
              <a:t>, </a:t>
            </a:r>
            <a:r>
              <a:rPr lang="en-US" sz="1602" baseline="0" b="0" i="0" dirty="0" spc="0">
                <a:latin typeface="Calibri" pitchFamily="0" charset="1"/>
              </a:rPr>
              <a:t>zum Beispiel für „</a:t>
            </a:r>
            <a:r>
              <a:rPr lang="en-US" sz="1602" baseline="0" b="0" i="0" dirty="0" spc="0">
                <a:latin typeface="Calibri" pitchFamily="0" charset="1"/>
              </a:rPr>
              <a:t>M</a:t>
            </a:r>
            <a:r>
              <a:rPr lang="en-US" sz="1602" baseline="0" b="0" i="0" dirty="0" spc="-19">
                <a:latin typeface="Calibri" pitchFamily="0" charset="1"/>
              </a:rPr>
              <a:t>a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ching</a:t>
            </a:r>
            <a:r>
              <a:rPr lang="en-US" sz="1602" baseline="0" b="0" i="0" dirty="0" spc="0">
                <a:latin typeface="Calibri" pitchFamily="0" charset="1"/>
              </a:rPr>
              <a:t>“</a:t>
            </a:r>
            <a:r>
              <a:rPr lang="en-US" sz="1602" baseline="0" b="0" i="0" dirty="0" spc="0">
                <a:latin typeface="Calibri" pitchFamily="0" charset="1"/>
              </a:rPr>
              <a:t>-</a:t>
            </a:r>
          </a:p>
          <a:p>
            <a:pPr marL="342900">
              <a:lnSpc>
                <a:spcPts val="2016"/>
              </a:lnSpc>
            </a:pPr>
            <a:r>
              <a:rPr lang="en-US" sz="1602" baseline="0" b="0" i="0" dirty="0" spc="0">
                <a:latin typeface="Calibri" pitchFamily="0" charset="1"/>
              </a:rPr>
              <a:t>und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„Ranking“</a:t>
            </a:r>
            <a:r>
              <a:rPr lang="en-US" sz="1602" baseline="0" b="0" i="0" dirty="0" spc="0">
                <a:latin typeface="Calibri" pitchFamily="0" charset="1"/>
              </a:rPr>
              <a:t>-</a:t>
            </a:r>
            <a:r>
              <a:rPr lang="en-US" sz="1602" baseline="0" b="0" i="0" dirty="0" spc="-30">
                <a:latin typeface="Calibri" pitchFamily="0" charset="1"/>
              </a:rPr>
              <a:t>Z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56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e sowie für dynamische</a:t>
            </a:r>
            <a:r>
              <a:rPr lang="en-US" sz="1602" baseline="0" b="0" i="0" dirty="0" spc="-20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P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eisset</a:t>
            </a:r>
            <a:r>
              <a:rPr lang="en-US" sz="1602" baseline="0" b="0" i="0" dirty="0" spc="-11">
                <a:latin typeface="Calibri" pitchFamily="0" charset="1"/>
              </a:rPr>
              <a:t>z</a:t>
            </a:r>
            <a:r>
              <a:rPr lang="en-US" sz="1602" baseline="0" b="0" i="0" dirty="0" spc="0">
                <a:latin typeface="Calibri" pitchFamily="0" charset="1"/>
              </a:rPr>
              <a:t>un</a:t>
            </a:r>
            <a:r>
              <a:rPr lang="en-US" sz="1602" baseline="0" b="0" i="0" dirty="0" spc="-12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 eine </a:t>
            </a:r>
            <a:r>
              <a:rPr lang="en-US" sz="1602" baseline="0" b="1" i="0" dirty="0" spc="0">
                <a:latin typeface="Calibri-Bold" pitchFamily="0" charset="1"/>
              </a:rPr>
              <a:t>Anpassung des </a:t>
            </a:r>
            <a:r>
              <a:rPr lang="en-US" sz="1602" baseline="0" b="1" i="0" dirty="0" spc="-19">
                <a:latin typeface="Calibri-Bold" pitchFamily="0" charset="1"/>
              </a:rPr>
              <a:t>v</a:t>
            </a:r>
            <a:r>
              <a:rPr lang="en-US" sz="1602" baseline="0" b="1" i="0" dirty="0" spc="0">
                <a:latin typeface="Calibri-Bold" pitchFamily="0" charset="1"/>
              </a:rPr>
              <a:t>ert</a:t>
            </a:r>
            <a:r>
              <a:rPr lang="en-US" sz="1602" baseline="0" b="1" i="0" dirty="0" spc="-33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ags</a:t>
            </a:r>
            <a:r>
              <a:rPr lang="en-US" sz="1602" baseline="0" b="1" i="0" dirty="0" spc="-16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ec</a:t>
            </a:r>
            <a:r>
              <a:rPr lang="en-US" sz="1602" baseline="0" b="1" i="0" dirty="0" spc="-19">
                <a:latin typeface="Calibri-Bold" pitchFamily="0" charset="1"/>
              </a:rPr>
              <a:t>h</a:t>
            </a:r>
            <a:r>
              <a:rPr lang="en-US" sz="1602" baseline="0" b="1" i="0" dirty="0" spc="0">
                <a:latin typeface="Calibri-Bold" pitchFamily="0" charset="1"/>
              </a:rPr>
              <a:t>tlichen </a:t>
            </a:r>
          </a:p>
        </p:txBody>
      </p:sp>
      <p:sp>
        <p:nvSpPr>
          <p:cNvPr id="340" name="Rectangle 340"/>
          <p:cNvSpPr/>
          <p:nvPr/>
        </p:nvSpPr>
        <p:spPr>
          <a:xfrm rot="0" flipH="0" flipV="0">
            <a:off x="1577339" y="5201692"/>
            <a:ext cx="7408684" cy="2444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4" baseline="0" b="1" i="0" dirty="0" spc="0">
                <a:latin typeface="Calibri-Bold" pitchFamily="0" charset="1"/>
              </a:rPr>
              <a:t>O</a:t>
            </a:r>
            <a:r>
              <a:rPr lang="en-US" sz="1604" baseline="0" b="1" i="0" dirty="0" spc="-16">
                <a:latin typeface="Calibri-Bold" pitchFamily="0" charset="1"/>
              </a:rPr>
              <a:t>r</a:t>
            </a:r>
            <a:r>
              <a:rPr lang="en-US" sz="1604" baseline="0" b="1" i="0" dirty="0" spc="0">
                <a:latin typeface="Calibri-Bold" pitchFamily="0" charset="1"/>
              </a:rPr>
              <a:t>dnungs</a:t>
            </a:r>
            <a:r>
              <a:rPr lang="en-US" sz="1604" baseline="0" b="1" i="0" dirty="0" spc="-32">
                <a:latin typeface="Calibri-Bold" pitchFamily="0" charset="1"/>
              </a:rPr>
              <a:t>r</a:t>
            </a:r>
            <a:r>
              <a:rPr lang="en-US" sz="1604" baseline="0" b="1" i="0" dirty="0" spc="0">
                <a:latin typeface="Calibri-Bold" pitchFamily="0" charset="1"/>
              </a:rPr>
              <a:t>ahmens</a:t>
            </a:r>
            <a:r>
              <a:rPr lang="en-US" sz="1604" baseline="0" b="0" i="0" dirty="0" spc="0">
                <a:latin typeface="Calibri" pitchFamily="0" charset="1"/>
              </a:rPr>
              <a:t>, um </a:t>
            </a:r>
            <a:r>
              <a:rPr lang="en-US" sz="1604" baseline="0" b="0" i="0" dirty="0" spc="-35">
                <a:latin typeface="Calibri" pitchFamily="0" charset="1"/>
              </a:rPr>
              <a:t>f</a:t>
            </a:r>
            <a:r>
              <a:rPr lang="en-US" sz="1604" baseline="0" b="0" i="0" dirty="0" spc="0">
                <a:latin typeface="Calibri" pitchFamily="0" charset="1"/>
              </a:rPr>
              <a:t>ai</a:t>
            </a:r>
            <a:r>
              <a:rPr lang="en-US" sz="1604" baseline="0" b="0" i="0" dirty="0" spc="-28">
                <a:latin typeface="Calibri" pitchFamily="0" charset="1"/>
              </a:rPr>
              <a:t>r</a:t>
            </a:r>
            <a:r>
              <a:rPr lang="en-US" sz="1604" baseline="0" b="0" i="0" dirty="0" spc="0">
                <a:latin typeface="Calibri" pitchFamily="0" charset="1"/>
              </a:rPr>
              <a:t>e Mär</a:t>
            </a:r>
            <a:r>
              <a:rPr lang="en-US" sz="1604" baseline="0" b="0" i="0" dirty="0" spc="-11">
                <a:latin typeface="Calibri" pitchFamily="0" charset="1"/>
              </a:rPr>
              <a:t>k</a:t>
            </a:r>
            <a:r>
              <a:rPr lang="en-US" sz="1604" baseline="0" b="0" i="0" dirty="0" spc="-20">
                <a:latin typeface="Calibri" pitchFamily="0" charset="1"/>
              </a:rPr>
              <a:t>t</a:t>
            </a:r>
            <a:r>
              <a:rPr lang="en-US" sz="1604" baseline="0" b="0" i="0" dirty="0" spc="0">
                <a:latin typeface="Calibri" pitchFamily="0" charset="1"/>
              </a:rPr>
              <a:t>e mit fun</a:t>
            </a:r>
            <a:r>
              <a:rPr lang="en-US" sz="1604" baseline="0" b="0" i="0" dirty="0" spc="-14">
                <a:latin typeface="Calibri" pitchFamily="0" charset="1"/>
              </a:rPr>
              <a:t>k</a:t>
            </a:r>
            <a:r>
              <a:rPr lang="en-US" sz="1604" baseline="0" b="0" i="0" dirty="0" spc="0">
                <a:latin typeface="Calibri" pitchFamily="0" charset="1"/>
              </a:rPr>
              <a:t>tion</a:t>
            </a:r>
            <a:r>
              <a:rPr lang="en-US" sz="1604" baseline="0" b="0" i="0" dirty="0" spc="-22">
                <a:latin typeface="Calibri" pitchFamily="0" charset="1"/>
              </a:rPr>
              <a:t>s</a:t>
            </a:r>
            <a:r>
              <a:rPr lang="en-US" sz="1604" baseline="0" b="0" i="0" dirty="0" spc="-33">
                <a:latin typeface="Calibri" pitchFamily="0" charset="1"/>
              </a:rPr>
              <a:t>f</a:t>
            </a:r>
            <a:r>
              <a:rPr lang="en-US" sz="1604" baseline="0" b="0" i="0" dirty="0" spc="0">
                <a:latin typeface="Calibri" pitchFamily="0" charset="1"/>
              </a:rPr>
              <a:t>ähi</a:t>
            </a:r>
            <a:r>
              <a:rPr lang="en-US" sz="1604" baseline="0" b="0" i="0" dirty="0" spc="-11">
                <a:latin typeface="Calibri" pitchFamily="0" charset="1"/>
              </a:rPr>
              <a:t>g</a:t>
            </a:r>
            <a:r>
              <a:rPr lang="en-US" sz="1604" baseline="0" b="0" i="0" dirty="0" spc="0">
                <a:latin typeface="Calibri" pitchFamily="0" charset="1"/>
              </a:rPr>
              <a:t>em</a:t>
            </a:r>
            <a:r>
              <a:rPr lang="en-US" sz="1604" baseline="0" b="0" i="0" dirty="0" spc="-25">
                <a:latin typeface="Calibri" pitchFamily="0" charset="1"/>
              </a:rPr>
              <a:t> </a:t>
            </a:r>
            <a:r>
              <a:rPr lang="en-US" sz="1604" baseline="0" b="0" i="0" dirty="0" spc="-59">
                <a:latin typeface="Calibri" pitchFamily="0" charset="1"/>
              </a:rPr>
              <a:t>W</a:t>
            </a:r>
            <a:r>
              <a:rPr lang="en-US" sz="1604" baseline="0" b="0" i="0" dirty="0" spc="0">
                <a:latin typeface="Calibri" pitchFamily="0" charset="1"/>
              </a:rPr>
              <a:t>e</a:t>
            </a:r>
            <a:r>
              <a:rPr lang="en-US" sz="1604" baseline="0" b="0" i="0" dirty="0" spc="-27">
                <a:latin typeface="Calibri" pitchFamily="0" charset="1"/>
              </a:rPr>
              <a:t>t</a:t>
            </a:r>
            <a:r>
              <a:rPr lang="en-US" sz="1604" baseline="0" b="0" i="0" dirty="0" spc="0">
                <a:latin typeface="Calibri" pitchFamily="0" charset="1"/>
              </a:rPr>
              <a:t>tbe</a:t>
            </a:r>
            <a:r>
              <a:rPr lang="en-US" sz="1604" baseline="0" b="0" i="0" dirty="0" spc="-12">
                <a:latin typeface="Calibri" pitchFamily="0" charset="1"/>
              </a:rPr>
              <a:t>w</a:t>
            </a:r>
            <a:r>
              <a:rPr lang="en-US" sz="1604" baseline="0" b="0" i="0" dirty="0" spc="0">
                <a:latin typeface="Calibri" pitchFamily="0" charset="1"/>
              </a:rPr>
              <a:t>erb zu ge</a:t>
            </a:r>
            <a:r>
              <a:rPr lang="en-US" sz="1604" baseline="0" b="0" i="0" dirty="0" spc="-19">
                <a:latin typeface="Calibri" pitchFamily="0" charset="1"/>
              </a:rPr>
              <a:t>w</a:t>
            </a:r>
            <a:r>
              <a:rPr lang="en-US" sz="1604" baseline="0" b="0" i="0" dirty="0" spc="0">
                <a:latin typeface="Calibri" pitchFamily="0" charset="1"/>
              </a:rPr>
              <a:t>ährlei</a:t>
            </a:r>
            <a:r>
              <a:rPr lang="en-US" sz="1604" baseline="0" b="0" i="0" dirty="0" spc="-25">
                <a:latin typeface="Calibri" pitchFamily="0" charset="1"/>
              </a:rPr>
              <a:t>s</a:t>
            </a:r>
            <a:r>
              <a:rPr lang="en-US" sz="1604" baseline="0" b="0" i="0" dirty="0" spc="-20">
                <a:latin typeface="Calibri" pitchFamily="0" charset="1"/>
              </a:rPr>
              <a:t>t</a:t>
            </a:r>
            <a:r>
              <a:rPr lang="en-US" sz="1604" baseline="0" b="0" i="0" dirty="0" spc="0">
                <a:latin typeface="Calibri" pitchFamily="0" charset="1"/>
              </a:rPr>
              <a:t>en?</a:t>
            </a:r>
          </a:p>
        </p:txBody>
      </p:sp>
      <p:sp>
        <p:nvSpPr>
          <p:cNvPr id="341" name="Rectangle 341"/>
          <p:cNvSpPr/>
          <p:nvPr/>
        </p:nvSpPr>
        <p:spPr>
          <a:xfrm rot="0" flipH="0" flipV="0">
            <a:off x="1234439" y="5458219"/>
            <a:ext cx="9241401" cy="2441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8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Sind zus</a:t>
            </a:r>
            <a:r>
              <a:rPr lang="en-US" sz="1602" baseline="0" b="0" i="0" dirty="0" spc="-20">
                <a:latin typeface="Calibri" pitchFamily="0" charset="1"/>
              </a:rPr>
              <a:t>ä</a:t>
            </a:r>
            <a:r>
              <a:rPr lang="en-US" sz="1602" baseline="0" b="0" i="0" dirty="0" spc="0">
                <a:latin typeface="Calibri" pitchFamily="0" charset="1"/>
              </a:rPr>
              <a:t>tzliche </a:t>
            </a:r>
            <a:r>
              <a:rPr lang="en-US" sz="1602" baseline="0" b="1" i="0" dirty="0" spc="-19">
                <a:latin typeface="Calibri-Bold" pitchFamily="0" charset="1"/>
              </a:rPr>
              <a:t>v</a:t>
            </a:r>
            <a:r>
              <a:rPr lang="en-US" sz="1602" baseline="0" b="1" i="0" dirty="0" spc="0">
                <a:latin typeface="Calibri-Bold" pitchFamily="0" charset="1"/>
              </a:rPr>
              <a:t>er</a:t>
            </a:r>
            <a:r>
              <a:rPr lang="en-US" sz="1602" baseline="0" b="1" i="0" dirty="0" spc="-27">
                <a:latin typeface="Calibri-Bold" pitchFamily="0" charset="1"/>
              </a:rPr>
              <a:t>f</a:t>
            </a:r>
            <a:r>
              <a:rPr lang="en-US" sz="1602" baseline="0" b="1" i="0" dirty="0" spc="0">
                <a:latin typeface="Calibri-Bold" pitchFamily="0" charset="1"/>
              </a:rPr>
              <a:t>ah</a:t>
            </a:r>
            <a:r>
              <a:rPr lang="en-US" sz="1602" baseline="0" b="1" i="0" dirty="0" spc="-17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ens</a:t>
            </a:r>
            <a:r>
              <a:rPr lang="en-US" sz="1602" baseline="0" b="1" i="0" dirty="0" spc="-17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ec</a:t>
            </a:r>
            <a:r>
              <a:rPr lang="en-US" sz="1602" baseline="0" b="1" i="0" dirty="0" spc="-19">
                <a:latin typeface="Calibri-Bold" pitchFamily="0" charset="1"/>
              </a:rPr>
              <a:t>h</a:t>
            </a:r>
            <a:r>
              <a:rPr lang="en-US" sz="1602" baseline="0" b="1" i="0" dirty="0" spc="0">
                <a:latin typeface="Calibri-Bold" pitchFamily="0" charset="1"/>
              </a:rPr>
              <a:t>tliche In</a:t>
            </a:r>
            <a:r>
              <a:rPr lang="en-US" sz="1602" baseline="0" b="1" i="0" dirty="0" spc="-17">
                <a:latin typeface="Calibri-Bold" pitchFamily="0" charset="1"/>
              </a:rPr>
              <a:t>s</a:t>
            </a:r>
            <a:r>
              <a:rPr lang="en-US" sz="1602" baseline="0" b="1" i="0" dirty="0" spc="0">
                <a:latin typeface="Calibri-Bold" pitchFamily="0" charset="1"/>
              </a:rPr>
              <a:t>trume</a:t>
            </a:r>
            <a:r>
              <a:rPr lang="en-US" sz="1602" baseline="0" b="1" i="0" dirty="0" spc="-20">
                <a:latin typeface="Calibri-Bold" pitchFamily="0" charset="1"/>
              </a:rPr>
              <a:t>n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 </a:t>
            </a:r>
            <a:r>
              <a:rPr lang="en-US" sz="1602" baseline="0" b="0" i="0" dirty="0" spc="0">
                <a:latin typeface="Calibri" pitchFamily="0" charset="1"/>
              </a:rPr>
              <a:t>der </a:t>
            </a:r>
            <a:r>
              <a:rPr lang="en-US" sz="1602" baseline="0" b="0" i="0" dirty="0" spc="-20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ar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ellbehö</a:t>
            </a:r>
            <a:r>
              <a:rPr lang="en-US" sz="1602" baseline="0" b="0" i="0" dirty="0" spc="-24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 er</a:t>
            </a:r>
            <a:r>
              <a:rPr lang="en-US" sz="1602" baseline="0" b="0" i="0" dirty="0" spc="-36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o</a:t>
            </a:r>
            <a:r>
              <a:rPr lang="en-US" sz="1602" baseline="0" b="0" i="0" dirty="0" spc="-24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derlich, um auf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sich dynamisch </a:t>
            </a:r>
          </a:p>
        </p:txBody>
      </p:sp>
      <p:sp>
        <p:nvSpPr>
          <p:cNvPr id="342" name="Rectangle 342"/>
          <p:cNvSpPr/>
          <p:nvPr/>
        </p:nvSpPr>
        <p:spPr>
          <a:xfrm rot="0" flipH="0" flipV="0">
            <a:off x="1577339" y="5714251"/>
            <a:ext cx="6397814" cy="2441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-16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36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ändernde Mär</a:t>
            </a:r>
            <a:r>
              <a:rPr lang="en-US" sz="1602" baseline="0" b="0" i="0" dirty="0" spc="-11">
                <a:latin typeface="Calibri" pitchFamily="0" charset="1"/>
              </a:rPr>
              <a:t>k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 für digi</a:t>
            </a:r>
            <a:r>
              <a:rPr lang="en-US" sz="1602" baseline="0" b="0" i="0" dirty="0" spc="-22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ale</a:t>
            </a:r>
            <a:r>
              <a:rPr lang="en-US" sz="1602" baseline="0" b="0" i="0" dirty="0" spc="-14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Pl</a:t>
            </a:r>
            <a:r>
              <a:rPr lang="en-US" sz="1602" baseline="0" b="0" i="0" dirty="0" spc="-20">
                <a:latin typeface="Calibri" pitchFamily="0" charset="1"/>
              </a:rPr>
              <a:t>a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</a:t>
            </a:r>
            <a:r>
              <a:rPr lang="en-US" sz="1602" baseline="0" b="0" i="0" dirty="0" spc="-41">
                <a:latin typeface="Calibri" pitchFamily="0" charset="1"/>
              </a:rPr>
              <a:t>f</a:t>
            </a:r>
            <a:r>
              <a:rPr lang="en-US" sz="1602" baseline="0" b="0" i="0" dirty="0" spc="0">
                <a:latin typeface="Calibri" pitchFamily="0" charset="1"/>
              </a:rPr>
              <a:t>ormen und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U</a:t>
            </a:r>
            <a:r>
              <a:rPr lang="en-US" sz="1602" baseline="0" b="0" i="0" dirty="0" spc="-20">
                <a:latin typeface="Calibri" pitchFamily="0" charset="1"/>
              </a:rPr>
              <a:t>nt</a:t>
            </a:r>
            <a:r>
              <a:rPr lang="en-US" sz="1602" baseline="0" b="0" i="0" dirty="0" spc="0">
                <a:latin typeface="Calibri" pitchFamily="0" charset="1"/>
              </a:rPr>
              <a:t>ernehmen zu </a:t>
            </a:r>
            <a:r>
              <a:rPr lang="en-US" sz="1602" baseline="0" b="0" i="0" dirty="0" spc="-22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eagie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en?</a:t>
            </a:r>
          </a:p>
        </p:txBody>
      </p:sp>
      <p:sp>
        <p:nvSpPr>
          <p:cNvPr id="343" name="Rectangle 343"/>
          <p:cNvSpPr/>
          <p:nvPr/>
        </p:nvSpPr>
        <p:spPr>
          <a:xfrm rot="0" flipH="0" flipV="0">
            <a:off x="1234439" y="5970283"/>
            <a:ext cx="8797304" cy="2441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0" i="0" dirty="0" spc="0">
                <a:latin typeface="Calibri" pitchFamily="0" charset="1"/>
              </a:rPr>
              <a:t>9</a:t>
            </a:r>
            <a:r>
              <a:rPr lang="en-US" sz="1602" baseline="0" b="0" i="0" dirty="0" spc="1486">
                <a:latin typeface="Calibri" pitchFamily="0" charset="1"/>
              </a:rPr>
              <a:t>.</a:t>
            </a:r>
            <a:r>
              <a:rPr lang="en-US" sz="1602" baseline="0" b="0" i="0" dirty="0" spc="0">
                <a:latin typeface="Calibri" pitchFamily="0" charset="1"/>
              </a:rPr>
              <a:t>Wie </a:t>
            </a:r>
            <a:r>
              <a:rPr lang="en-US" sz="1602" baseline="0" b="0" i="0" dirty="0" spc="-35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ann das </a:t>
            </a:r>
            <a:r>
              <a:rPr lang="en-US" sz="1602" baseline="0" b="1" i="0" dirty="0" spc="0">
                <a:latin typeface="Calibri-Bold" pitchFamily="0" charset="1"/>
              </a:rPr>
              <a:t>Zusammenspiel </a:t>
            </a:r>
            <a:r>
              <a:rPr lang="en-US" sz="1602" baseline="0" b="1" i="0" dirty="0" spc="-19">
                <a:latin typeface="Calibri-Bold" pitchFamily="0" charset="1"/>
              </a:rPr>
              <a:t>v</a:t>
            </a:r>
            <a:r>
              <a:rPr lang="en-US" sz="1602" baseline="0" b="1" i="0" dirty="0" spc="0">
                <a:latin typeface="Calibri-Bold" pitchFamily="0" charset="1"/>
              </a:rPr>
              <a:t>on </a:t>
            </a:r>
            <a:r>
              <a:rPr lang="en-US" sz="1602" baseline="0" b="1" i="0" dirty="0" spc="-20">
                <a:latin typeface="Calibri-Bold" pitchFamily="0" charset="1"/>
              </a:rPr>
              <a:t>K</a:t>
            </a:r>
            <a:r>
              <a:rPr lang="en-US" sz="1602" baseline="0" b="1" i="0" dirty="0" spc="0">
                <a:latin typeface="Calibri-Bold" pitchFamily="0" charset="1"/>
              </a:rPr>
              <a:t>ar</a:t>
            </a:r>
            <a:r>
              <a:rPr lang="en-US" sz="1602" baseline="0" b="1" i="0" dirty="0" spc="-14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ell</a:t>
            </a:r>
            <a:r>
              <a:rPr lang="en-US" sz="1602" baseline="0" b="1" i="0" dirty="0" spc="-16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ec</a:t>
            </a:r>
            <a:r>
              <a:rPr lang="en-US" sz="1602" baseline="0" b="1" i="0" dirty="0" spc="-19">
                <a:latin typeface="Calibri-Bold" pitchFamily="0" charset="1"/>
              </a:rPr>
              <a:t>h</a:t>
            </a:r>
            <a:r>
              <a:rPr lang="en-US" sz="1602" baseline="0" b="1" i="0" dirty="0" spc="0">
                <a:latin typeface="Calibri-Bold" pitchFamily="0" charset="1"/>
              </a:rPr>
              <a:t>t</a:t>
            </a:r>
            <a:r>
              <a:rPr lang="en-US" sz="1602" baseline="0" b="1" i="0" dirty="0" spc="-11">
                <a:latin typeface="Calibri-Bold" pitchFamily="0" charset="1"/>
              </a:rPr>
              <a:t> </a:t>
            </a:r>
            <a:r>
              <a:rPr lang="en-US" sz="1602" baseline="0" b="1" i="0" dirty="0" spc="0">
                <a:latin typeface="Calibri-Bold" pitchFamily="0" charset="1"/>
              </a:rPr>
              <a:t>eine</a:t>
            </a:r>
            <a:r>
              <a:rPr lang="en-US" sz="1602" baseline="0" b="1" i="0" dirty="0" spc="-20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seits und Lau</a:t>
            </a:r>
            <a:r>
              <a:rPr lang="en-US" sz="1602" baseline="0" b="1" i="0" dirty="0" spc="-19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er</a:t>
            </a:r>
            <a:r>
              <a:rPr lang="en-US" sz="1602" baseline="0" b="1" i="0" dirty="0" spc="-43">
                <a:latin typeface="Calibri-Bold" pitchFamily="0" charset="1"/>
              </a:rPr>
              <a:t>k</a:t>
            </a:r>
            <a:r>
              <a:rPr lang="en-US" sz="1602" baseline="0" b="1" i="0" dirty="0" spc="0">
                <a:latin typeface="Calibri-Bold" pitchFamily="0" charset="1"/>
              </a:rPr>
              <a:t>eits-,</a:t>
            </a:r>
            <a:r>
              <a:rPr lang="en-US" sz="1602" baseline="0" b="1" i="0" dirty="0" spc="-19">
                <a:latin typeface="Calibri-Bold" pitchFamily="0" charset="1"/>
              </a:rPr>
              <a:t> </a:t>
            </a:r>
            <a:r>
              <a:rPr lang="en-US" sz="1602" baseline="0" b="1" i="0" dirty="0" spc="-83">
                <a:latin typeface="Calibri-Bold" pitchFamily="0" charset="1"/>
              </a:rPr>
              <a:t>V</a:t>
            </a:r>
            <a:r>
              <a:rPr lang="en-US" sz="1602" baseline="0" b="1" i="0" dirty="0" spc="0">
                <a:latin typeface="Calibri-Bold" pitchFamily="0" charset="1"/>
              </a:rPr>
              <a:t>erb</a:t>
            </a:r>
            <a:r>
              <a:rPr lang="en-US" sz="1602" baseline="0" b="1" i="0" dirty="0" spc="-36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auche</a:t>
            </a:r>
            <a:r>
              <a:rPr lang="en-US" sz="1602" baseline="0" b="1" i="0" dirty="0" spc="-20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schutz</a:t>
            </a:r>
            <a:r>
              <a:rPr lang="en-US" sz="1602" baseline="0" b="1" i="0" dirty="0" spc="385">
                <a:latin typeface="Calibri-Bold" pitchFamily="0" charset="1"/>
              </a:rPr>
              <a:t>-</a:t>
            </a:r>
            <a:r>
              <a:rPr lang="en-US" sz="1602" baseline="0" b="1" i="0" dirty="0" spc="0">
                <a:latin typeface="Calibri-Bold" pitchFamily="0" charset="1"/>
              </a:rPr>
              <a:t>sowie </a:t>
            </a:r>
          </a:p>
        </p:txBody>
      </p:sp>
      <p:sp>
        <p:nvSpPr>
          <p:cNvPr id="344" name="Rectangle 344"/>
          <p:cNvSpPr/>
          <p:nvPr/>
        </p:nvSpPr>
        <p:spPr>
          <a:xfrm rot="0" flipH="0" flipV="0">
            <a:off x="1577339" y="6226315"/>
            <a:ext cx="9078960" cy="5001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602" baseline="0" b="1" i="0" dirty="0" spc="0">
                <a:latin typeface="Calibri-Bold" pitchFamily="0" charset="1"/>
              </a:rPr>
              <a:t>D</a:t>
            </a:r>
            <a:r>
              <a:rPr lang="en-US" sz="1602" baseline="0" b="1" i="0" dirty="0" spc="-19">
                <a:latin typeface="Calibri-Bold" pitchFamily="0" charset="1"/>
              </a:rPr>
              <a:t>a</a:t>
            </a:r>
            <a:r>
              <a:rPr lang="en-US" sz="1602" baseline="0" b="1" i="0" dirty="0" spc="-16">
                <a:latin typeface="Calibri-Bold" pitchFamily="0" charset="1"/>
              </a:rPr>
              <a:t>t</a:t>
            </a:r>
            <a:r>
              <a:rPr lang="en-US" sz="1602" baseline="0" b="1" i="0" dirty="0" spc="0">
                <a:latin typeface="Calibri-Bold" pitchFamily="0" charset="1"/>
              </a:rPr>
              <a:t>enschutz</a:t>
            </a:r>
            <a:r>
              <a:rPr lang="en-US" sz="1602" baseline="0" b="1" i="0" dirty="0" spc="-17">
                <a:latin typeface="Calibri-Bold" pitchFamily="0" charset="1"/>
              </a:rPr>
              <a:t>r</a:t>
            </a:r>
            <a:r>
              <a:rPr lang="en-US" sz="1602" baseline="0" b="1" i="0" dirty="0" spc="0">
                <a:latin typeface="Calibri-Bold" pitchFamily="0" charset="1"/>
              </a:rPr>
              <a:t>ec</a:t>
            </a:r>
            <a:r>
              <a:rPr lang="en-US" sz="1602" baseline="0" b="1" i="0" dirty="0" spc="-19">
                <a:latin typeface="Calibri-Bold" pitchFamily="0" charset="1"/>
              </a:rPr>
              <a:t>h</a:t>
            </a:r>
            <a:r>
              <a:rPr lang="en-US" sz="1602" baseline="0" b="1" i="0" dirty="0" spc="0">
                <a:latin typeface="Calibri-Bold" pitchFamily="0" charset="1"/>
              </a:rPr>
              <a:t>t </a:t>
            </a:r>
            <a:r>
              <a:rPr lang="en-US" sz="1602" baseline="0" b="0" i="0" dirty="0" spc="0">
                <a:latin typeface="Calibri" pitchFamily="0" charset="1"/>
              </a:rPr>
              <a:t>ande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30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seits optimiert und besser </a:t>
            </a:r>
            <a:r>
              <a:rPr lang="en-US" sz="1602" baseline="0" b="0" i="0" dirty="0" spc="-16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er</a:t>
            </a:r>
            <a:r>
              <a:rPr lang="en-US" sz="1602" baseline="0" b="0" i="0" dirty="0" spc="-27">
                <a:latin typeface="Calibri" pitchFamily="0" charset="1"/>
              </a:rPr>
              <a:t>z</a:t>
            </a:r>
            <a:r>
              <a:rPr lang="en-US" sz="1602" baseline="0" b="0" i="0" dirty="0" spc="0">
                <a:latin typeface="Calibri" pitchFamily="0" charset="1"/>
              </a:rPr>
              <a:t>ah</a:t>
            </a:r>
            <a:r>
              <a:rPr lang="en-US" sz="1602" baseline="0" b="0" i="0" dirty="0" spc="-19">
                <a:latin typeface="Calibri" pitchFamily="0" charset="1"/>
              </a:rPr>
              <a:t>n</a:t>
            </a:r>
            <a:r>
              <a:rPr lang="en-US" sz="1602" baseline="0" b="0" i="0" dirty="0" spc="0">
                <a:latin typeface="Calibri" pitchFamily="0" charset="1"/>
              </a:rPr>
              <a:t>t 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den? Wie </a:t>
            </a:r>
            <a:r>
              <a:rPr lang="en-US" sz="1602" baseline="0" b="0" i="0" dirty="0" spc="-60">
                <a:latin typeface="Calibri" pitchFamily="0" charset="1"/>
              </a:rPr>
              <a:t>k</a:t>
            </a:r>
            <a:r>
              <a:rPr lang="en-US" sz="1602" baseline="0" b="0" i="0" dirty="0" spc="0">
                <a:latin typeface="Calibri" pitchFamily="0" charset="1"/>
              </a:rPr>
              <a:t>önnen die </a:t>
            </a:r>
            <a:r>
              <a:rPr lang="en-US" sz="1602" baseline="0" b="0" i="0" dirty="0" spc="-12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7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tbe</a:t>
            </a:r>
            <a:r>
              <a:rPr lang="en-US" sz="1602" baseline="0" b="0" i="0" dirty="0" spc="-11">
                <a:latin typeface="Calibri" pitchFamily="0" charset="1"/>
              </a:rPr>
              <a:t>w</a:t>
            </a:r>
            <a:r>
              <a:rPr lang="en-US" sz="1602" baseline="0" b="0" i="0" dirty="0" spc="0">
                <a:latin typeface="Calibri" pitchFamily="0" charset="1"/>
              </a:rPr>
              <a:t>erbs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tlich </a:t>
            </a:r>
          </a:p>
          <a:p>
            <a:pPr marL="0">
              <a:lnSpc>
                <a:spcPts val="2016"/>
              </a:lnSpc>
            </a:pP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ele</a:t>
            </a:r>
            <a:r>
              <a:rPr lang="en-US" sz="1602" baseline="0" b="0" i="0" dirty="0" spc="-22">
                <a:latin typeface="Calibri" pitchFamily="0" charset="1"/>
              </a:rPr>
              <a:t>v</a:t>
            </a:r>
            <a:r>
              <a:rPr lang="en-US" sz="1602" baseline="0" b="0" i="0" dirty="0" spc="0">
                <a:latin typeface="Calibri" pitchFamily="0" charset="1"/>
              </a:rPr>
              <a:t>a</a:t>
            </a:r>
            <a:r>
              <a:rPr lang="en-US" sz="1602" baseline="0" b="0" i="0" dirty="0" spc="-17">
                <a:latin typeface="Calibri" pitchFamily="0" charset="1"/>
              </a:rPr>
              <a:t>n</a:t>
            </a:r>
            <a:r>
              <a:rPr lang="en-US" sz="1602" baseline="0" b="0" i="0" dirty="0" spc="-20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en </a:t>
            </a:r>
            <a:r>
              <a:rPr lang="en-US" sz="1602" baseline="0" b="0" i="0" dirty="0" spc="-22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ec</a:t>
            </a:r>
            <a:r>
              <a:rPr lang="en-US" sz="1602" baseline="0" b="0" i="0" dirty="0" spc="-19">
                <a:latin typeface="Calibri" pitchFamily="0" charset="1"/>
              </a:rPr>
              <a:t>h</a:t>
            </a:r>
            <a:r>
              <a:rPr lang="en-US" sz="1602" baseline="0" b="0" i="0" dirty="0" spc="0">
                <a:latin typeface="Calibri" pitchFamily="0" charset="1"/>
              </a:rPr>
              <a:t>tlichen Grundla</a:t>
            </a:r>
            <a:r>
              <a:rPr lang="en-US" sz="1602" baseline="0" b="0" i="0" dirty="0" spc="-14">
                <a:latin typeface="Calibri" pitchFamily="0" charset="1"/>
              </a:rPr>
              <a:t>g</a:t>
            </a:r>
            <a:r>
              <a:rPr lang="en-US" sz="1602" baseline="0" b="0" i="0" dirty="0" spc="0">
                <a:latin typeface="Calibri" pitchFamily="0" charset="1"/>
              </a:rPr>
              <a:t>en</a:t>
            </a:r>
            <a:r>
              <a:rPr lang="en-US" sz="1602" baseline="0" b="0" i="0" dirty="0" spc="-14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im</a:t>
            </a:r>
            <a:r>
              <a:rPr lang="en-US" sz="1602" baseline="0" b="0" i="0" dirty="0" spc="-12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Digi</a:t>
            </a:r>
            <a:r>
              <a:rPr lang="en-US" sz="1602" baseline="0" b="0" i="0" dirty="0" spc="-25">
                <a:latin typeface="Calibri" pitchFamily="0" charset="1"/>
              </a:rPr>
              <a:t>t</a:t>
            </a:r>
            <a:r>
              <a:rPr lang="en-US" sz="1602" baseline="0" b="0" i="0" dirty="0" spc="0">
                <a:latin typeface="Calibri" pitchFamily="0" charset="1"/>
              </a:rPr>
              <a:t>albe</a:t>
            </a:r>
            <a:r>
              <a:rPr lang="en-US" sz="1602" baseline="0" b="0" i="0" dirty="0" spc="-27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eich</a:t>
            </a:r>
            <a:r>
              <a:rPr lang="en-US" sz="1602" baseline="0" b="0" i="0" dirty="0" spc="-17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harmonisiert und</a:t>
            </a:r>
            <a:r>
              <a:rPr lang="en-US" sz="1602" baseline="0" b="0" i="0" dirty="0" spc="-11">
                <a:latin typeface="Calibri" pitchFamily="0" charset="1"/>
              </a:rPr>
              <a:t> </a:t>
            </a:r>
            <a:r>
              <a:rPr lang="en-US" sz="1602" baseline="0" b="0" i="0" dirty="0" spc="0">
                <a:latin typeface="Calibri" pitchFamily="0" charset="1"/>
              </a:rPr>
              <a:t>zusammen</a:t>
            </a:r>
            <a:r>
              <a:rPr lang="en-US" sz="1602" baseline="0" b="0" i="0" dirty="0" spc="-11">
                <a:latin typeface="Calibri" pitchFamily="0" charset="1"/>
              </a:rPr>
              <a:t>ge</a:t>
            </a:r>
            <a:r>
              <a:rPr lang="en-US" sz="1602" baseline="0" b="0" i="0" dirty="0" spc="0">
                <a:latin typeface="Calibri" pitchFamily="0" charset="1"/>
              </a:rPr>
              <a:t>führt</a:t>
            </a:r>
            <a:r>
              <a:rPr lang="en-US" sz="1602" baseline="0" b="0" i="0" dirty="0" spc="-11">
                <a:latin typeface="Calibri" pitchFamily="0" charset="1"/>
              </a:rPr>
              <a:t> w</a:t>
            </a:r>
            <a:r>
              <a:rPr lang="en-US" sz="1602" baseline="0" b="0" i="0" dirty="0" spc="0">
                <a:latin typeface="Calibri" pitchFamily="0" charset="1"/>
              </a:rPr>
              <a:t>e</a:t>
            </a:r>
            <a:r>
              <a:rPr lang="en-US" sz="1602" baseline="0" b="0" i="0" dirty="0" spc="-25">
                <a:latin typeface="Calibri" pitchFamily="0" charset="1"/>
              </a:rPr>
              <a:t>r</a:t>
            </a:r>
            <a:r>
              <a:rPr lang="en-US" sz="1602" baseline="0" b="0" i="0" dirty="0" spc="0">
                <a:latin typeface="Calibri" pitchFamily="0" charset="1"/>
              </a:rPr>
              <a:t>den?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35" name="Freeform 135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6" name="Freeform 136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" name="Freeform 137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8" name="Freeform 138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Freeform 139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0" name="Freeform 140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1" name="Picture 141"/>
          <p:cNvPicPr>
            <a:picLocks noChangeAspect="0" noChangeArrowheads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330440" y="2781300"/>
            <a:ext cx="4527803" cy="3019044"/>
          </a:xfrm>
          <a:prstGeom prst="rect">
            <a:avLst/>
          </a:prstGeom>
          <a:noFill/>
          <a:extLst/>
        </p:spPr>
      </p:pic>
      <p:sp>
        <p:nvSpPr>
          <p:cNvPr id="142" name="Rectangle 142"/>
          <p:cNvSpPr/>
          <p:nvPr/>
        </p:nvSpPr>
        <p:spPr>
          <a:xfrm rot="0" flipH="0" flipV="0">
            <a:off x="825500" y="692417"/>
            <a:ext cx="9444009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M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L</a:t>
            </a:r>
            <a:r>
              <a:rPr lang="en-US" sz="2802" baseline="0" b="1" i="0" dirty="0" spc="100">
                <a:latin typeface="Calibri-Bold" pitchFamily="0" charset="1"/>
              </a:rPr>
              <a:t>IE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R </a:t>
            </a:r>
            <a:r>
              <a:rPr lang="en-US" sz="2802" baseline="0" b="1" i="0" dirty="0" spc="100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28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O</a:t>
            </a:r>
            <a:r>
              <a:rPr lang="en-US" sz="2802" baseline="0" b="1" i="0" dirty="0" spc="0">
                <a:latin typeface="Calibri-Bold" pitchFamily="0" charset="1"/>
              </a:rPr>
              <a:t>MM</a:t>
            </a:r>
            <a:r>
              <a:rPr lang="en-US" sz="2802" baseline="0" b="1" i="0" dirty="0" spc="100">
                <a:latin typeface="Calibri-Bold" pitchFamily="0" charset="1"/>
              </a:rPr>
              <a:t>ISSI</a:t>
            </a:r>
            <a:r>
              <a:rPr lang="en-US" sz="2802" baseline="0" b="1" i="0" dirty="0" spc="0">
                <a:latin typeface="Calibri-Bold" pitchFamily="0" charset="1"/>
              </a:rPr>
              <a:t>O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-67">
                <a:latin typeface="Calibri-Bold" pitchFamily="0" charset="1"/>
              </a:rPr>
              <a:t>„</a:t>
            </a:r>
            <a:r>
              <a:rPr lang="en-US" sz="2802" baseline="0" b="1" i="0" dirty="0" spc="0">
                <a:latin typeface="Calibri-Bold" pitchFamily="0" charset="1"/>
              </a:rPr>
              <a:t>W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134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TBEWERB</a:t>
            </a:r>
            <a:r>
              <a:rPr lang="en-US" sz="2802" baseline="0" b="1" i="0" dirty="0" spc="100">
                <a:latin typeface="Calibri-Bold" pitchFamily="0" charset="1"/>
              </a:rPr>
              <a:t>S</a:t>
            </a:r>
            <a:r>
              <a:rPr lang="en-US" sz="2802" baseline="0" b="1" i="0" dirty="0" spc="0">
                <a:latin typeface="Calibri-Bold" pitchFamily="0" charset="1"/>
              </a:rPr>
              <a:t>RECHT </a:t>
            </a:r>
            <a:r>
              <a:rPr lang="en-US" sz="2802" baseline="0" b="1" i="0" dirty="0" spc="100">
                <a:latin typeface="Calibri-Bold" pitchFamily="0" charset="1"/>
              </a:rPr>
              <a:t>4.0</a:t>
            </a:r>
            <a:r>
              <a:rPr lang="en-US" sz="2802" baseline="0" b="1" i="0" dirty="0" spc="0">
                <a:latin typeface="Calibri-Bold" pitchFamily="0" charset="1"/>
              </a:rPr>
              <a:t>“</a:t>
            </a:r>
          </a:p>
        </p:txBody>
      </p:sp>
      <p:sp>
        <p:nvSpPr>
          <p:cNvPr id="144" name="Rectangle 144"/>
          <p:cNvSpPr/>
          <p:nvPr/>
        </p:nvSpPr>
        <p:spPr>
          <a:xfrm rot="0" flipH="0" flipV="0">
            <a:off x="581659" y="1237730"/>
            <a:ext cx="69298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81">
                <a:latin typeface="Calibri-Italic" pitchFamily="0" charset="1"/>
              </a:rPr>
              <a:t>V</a:t>
            </a:r>
            <a:r>
              <a:rPr lang="en-US" sz="1997" baseline="0" b="0" i="1" dirty="0" spc="0">
                <a:latin typeface="Calibri-Italic" pitchFamily="0" charset="1"/>
              </a:rPr>
              <a:t>orsitz</a:t>
            </a:r>
          </a:p>
        </p:txBody>
      </p:sp>
      <p:sp>
        <p:nvSpPr>
          <p:cNvPr id="145" name="Rectangle 145"/>
          <p:cNvSpPr/>
          <p:nvPr/>
        </p:nvSpPr>
        <p:spPr>
          <a:xfrm rot="0" flipH="0" flipV="0">
            <a:off x="1496060" y="1557770"/>
            <a:ext cx="3356298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Martin Schallbruch, In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</a:p>
        </p:txBody>
      </p:sp>
      <p:sp>
        <p:nvSpPr>
          <p:cNvPr id="147" name="Rectangle 147"/>
          <p:cNvSpPr/>
          <p:nvPr/>
        </p:nvSpPr>
        <p:spPr>
          <a:xfrm rot="0" flipH="0" flipV="0">
            <a:off x="1496060" y="1877810"/>
            <a:ext cx="4727287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Hei</a:t>
            </a:r>
            <a:r>
              <a:rPr lang="en-US" sz="1997" baseline="0" b="0" i="0" dirty="0" spc="-7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 Sch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eit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7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tswissenschaft</a:t>
            </a:r>
          </a:p>
        </p:txBody>
      </p:sp>
      <p:sp>
        <p:nvSpPr>
          <p:cNvPr id="148" name="Rectangle 148"/>
          <p:cNvSpPr/>
          <p:nvPr/>
        </p:nvSpPr>
        <p:spPr>
          <a:xfrm rot="0" flipH="0" flipV="0">
            <a:off x="1496060" y="2197850"/>
            <a:ext cx="5621868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Achim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ambach, Ph. </a:t>
            </a:r>
            <a:r>
              <a:rPr lang="en-US" sz="1997" baseline="0" b="0" i="0" dirty="0" spc="-41">
                <a:latin typeface="Calibri" pitchFamily="0" charset="1"/>
              </a:rPr>
              <a:t>D</a:t>
            </a:r>
            <a:r>
              <a:rPr lang="en-US" sz="1997" baseline="0" b="0" i="0" dirty="0" spc="0">
                <a:latin typeface="Calibri" pitchFamily="0" charset="1"/>
              </a:rPr>
              <a:t>., Wirtschaftswissenschaft</a:t>
            </a:r>
          </a:p>
        </p:txBody>
      </p:sp>
      <p:sp>
        <p:nvSpPr>
          <p:cNvPr id="149" name="Rectangle 149"/>
          <p:cNvSpPr/>
          <p:nvPr/>
        </p:nvSpPr>
        <p:spPr>
          <a:xfrm rot="0" flipH="0" flipV="0">
            <a:off x="581659" y="2837689"/>
            <a:ext cx="1062989" cy="3048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0" i="1" dirty="0" spc="0">
                <a:latin typeface="Calibri-Italic" pitchFamily="0" charset="1"/>
              </a:rPr>
              <a:t>Mi</a:t>
            </a:r>
            <a:r>
              <a:rPr lang="en-US" sz="2000" baseline="0" b="0" i="1" dirty="0" spc="-32">
                <a:latin typeface="Calibri-Italic" pitchFamily="0" charset="1"/>
              </a:rPr>
              <a:t>t</a:t>
            </a:r>
            <a:r>
              <a:rPr lang="en-US" sz="2000" baseline="0" b="0" i="1" dirty="0" spc="0">
                <a:latin typeface="Calibri-Italic" pitchFamily="0" charset="1"/>
              </a:rPr>
              <a:t>glieder</a:t>
            </a:r>
          </a:p>
        </p:txBody>
      </p:sp>
      <p:sp>
        <p:nvSpPr>
          <p:cNvPr id="150" name="Rectangle 150"/>
          <p:cNvSpPr/>
          <p:nvPr/>
        </p:nvSpPr>
        <p:spPr>
          <a:xfrm rot="0" flipH="0" flipV="0">
            <a:off x="1496060" y="3158224"/>
            <a:ext cx="5648385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</a:t>
            </a:r>
            <a:r>
              <a:rPr lang="en-US" sz="1997" baseline="0" b="0" i="0" dirty="0" spc="-85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ol</a:t>
            </a:r>
            <a:r>
              <a:rPr lang="en-US" sz="1997" baseline="0" b="0" i="0" dirty="0" spc="-57">
                <a:latin typeface="Calibri" pitchFamily="0" charset="1"/>
              </a:rPr>
              <a:t>f</a:t>
            </a:r>
            <a:r>
              <a:rPr lang="en-US" sz="1997" baseline="0" b="0" i="0" dirty="0" spc="-3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ang Ki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chho</a:t>
            </a:r>
            <a:r>
              <a:rPr lang="en-US" sz="1997" baseline="0" b="0" i="0" dirty="0" spc="-15">
                <a:latin typeface="Calibri" pitchFamily="0" charset="1"/>
              </a:rPr>
              <a:t>f</a:t>
            </a:r>
            <a:r>
              <a:rPr lang="en-US" sz="1997" baseline="0" b="0" i="0" dirty="0" spc="-12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, Ric</a:t>
            </a:r>
            <a:r>
              <a:rPr lang="en-US" sz="1997" baseline="0" b="0" i="0" dirty="0" spc="-17">
                <a:latin typeface="Calibri" pitchFamily="0" charset="1"/>
              </a:rPr>
              <a:t>h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 Bundes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eric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tshof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D</a:t>
            </a:r>
            <a:r>
              <a:rPr lang="en-US" sz="1997" baseline="0" b="0" i="0" dirty="0" spc="-20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Bernd Lan</a:t>
            </a:r>
            <a:r>
              <a:rPr lang="en-US" sz="1997" baseline="0" b="0" i="0" dirty="0" spc="-1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eheine,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tsan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alt</a:t>
            </a:r>
          </a:p>
        </p:txBody>
      </p:sp>
      <p:sp>
        <p:nvSpPr>
          <p:cNvPr id="151" name="Rectangle 151"/>
          <p:cNvSpPr/>
          <p:nvPr/>
        </p:nvSpPr>
        <p:spPr>
          <a:xfrm rot="0" flipH="0" flipV="0">
            <a:off x="1496060" y="3798304"/>
            <a:ext cx="5128326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Jens-</a:t>
            </a:r>
            <a:r>
              <a:rPr lang="en-US" sz="1997" baseline="0" b="0" i="0" dirty="0" spc="-43">
                <a:latin typeface="Calibri" pitchFamily="0" charset="1"/>
              </a:rPr>
              <a:t>P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 Schneide</a:t>
            </a:r>
            <a:r>
              <a:rPr lang="en-US" sz="1997" baseline="0" b="0" i="0" dirty="0" spc="-17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tswissenschaft</a:t>
            </a:r>
          </a:p>
        </p:txBody>
      </p:sp>
      <p:sp>
        <p:nvSpPr>
          <p:cNvPr id="152" name="Rectangle 152"/>
          <p:cNvSpPr/>
          <p:nvPr/>
        </p:nvSpPr>
        <p:spPr>
          <a:xfrm rot="0" flipH="0" flipV="0">
            <a:off x="1496060" y="4118344"/>
            <a:ext cx="5253049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Moni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a Schnit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7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Wirtschaftswissenschaft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Daniela Seeli</a:t>
            </a:r>
            <a:r>
              <a:rPr lang="en-US" sz="1997" baseline="0" b="0" i="0" dirty="0" spc="-2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7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tsan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ältin</a:t>
            </a:r>
          </a:p>
        </p:txBody>
      </p:sp>
      <p:sp>
        <p:nvSpPr>
          <p:cNvPr id="153" name="Rectangle 153"/>
          <p:cNvSpPr/>
          <p:nvPr/>
        </p:nvSpPr>
        <p:spPr>
          <a:xfrm rot="0" flipH="0" flipV="0">
            <a:off x="1496060" y="4758424"/>
            <a:ext cx="4688464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2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. D</a:t>
            </a:r>
            <a:r>
              <a:rPr lang="en-US" sz="1997" baseline="0" b="0" i="0" dirty="0" spc="-20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Gerha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agne</a:t>
            </a:r>
            <a:r>
              <a:rPr lang="en-US" sz="1997" baseline="0" b="0" i="0" dirty="0" spc="-16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tswissenschaft</a:t>
            </a:r>
          </a:p>
        </p:txBody>
      </p:sp>
      <p:sp>
        <p:nvSpPr>
          <p:cNvPr id="154" name="Rectangle 154"/>
          <p:cNvSpPr/>
          <p:nvPr/>
        </p:nvSpPr>
        <p:spPr>
          <a:xfrm rot="0" flipH="0" flipV="0">
            <a:off x="581659" y="5398504"/>
            <a:ext cx="2875703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0">
                <a:latin typeface="Calibri-Italic" pitchFamily="0" charset="1"/>
              </a:rPr>
              <a:t>Mi</a:t>
            </a:r>
            <a:r>
              <a:rPr lang="en-US" sz="1997" baseline="0" b="0" i="1" dirty="0" spc="-29">
                <a:latin typeface="Calibri-Italic" pitchFamily="0" charset="1"/>
              </a:rPr>
              <a:t>t</a:t>
            </a:r>
            <a:r>
              <a:rPr lang="en-US" sz="1997" baseline="0" b="0" i="1" dirty="0" spc="0">
                <a:latin typeface="Calibri-Italic" pitchFamily="0" charset="1"/>
              </a:rPr>
              <a:t>glieder ohne</a:t>
            </a:r>
            <a:r>
              <a:rPr lang="en-US" sz="1997" baseline="0" b="0" i="1" dirty="0" spc="-15">
                <a:latin typeface="Calibri-Italic" pitchFamily="0" charset="1"/>
              </a:rPr>
              <a:t> </a:t>
            </a:r>
            <a:r>
              <a:rPr lang="en-US" sz="1997" baseline="0" b="0" i="1" dirty="0" spc="0">
                <a:latin typeface="Calibri-Italic" pitchFamily="0" charset="1"/>
              </a:rPr>
              <a:t>Stimmrec</a:t>
            </a:r>
            <a:r>
              <a:rPr lang="en-US" sz="1997" baseline="0" b="0" i="1" dirty="0" spc="-21">
                <a:latin typeface="Calibri-Italic" pitchFamily="0" charset="1"/>
              </a:rPr>
              <a:t>h</a:t>
            </a:r>
            <a:r>
              <a:rPr lang="en-US" sz="1997" baseline="0" b="0" i="1" dirty="0" spc="0">
                <a:latin typeface="Calibri-Italic" pitchFamily="0" charset="1"/>
              </a:rPr>
              <a:t>t</a:t>
            </a:r>
          </a:p>
        </p:txBody>
      </p:sp>
      <p:sp>
        <p:nvSpPr>
          <p:cNvPr id="155" name="Rectangle 155"/>
          <p:cNvSpPr/>
          <p:nvPr/>
        </p:nvSpPr>
        <p:spPr>
          <a:xfrm rot="0" flipH="0" flipV="0">
            <a:off x="1496060" y="5718303"/>
            <a:ext cx="4209288" cy="3048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0" i="0" dirty="0" spc="0">
                <a:latin typeface="Calibri" pitchFamily="0" charset="1"/>
              </a:rPr>
              <a:t>Hansjö</a:t>
            </a:r>
            <a:r>
              <a:rPr lang="en-US" sz="2000" baseline="0" b="0" i="0" dirty="0" spc="-32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g Durz,</a:t>
            </a:r>
            <a:r>
              <a:rPr lang="en-US" sz="2000" baseline="0" b="0" i="0" dirty="0" spc="-10">
                <a:latin typeface="Calibri" pitchFamily="0" charset="1"/>
              </a:rPr>
              <a:t> </a:t>
            </a:r>
            <a:r>
              <a:rPr lang="en-US" sz="2000" baseline="0" b="0" i="0" dirty="0" spc="0">
                <a:latin typeface="Calibri" pitchFamily="0" charset="1"/>
              </a:rPr>
              <a:t>Mitglied des Bunde</a:t>
            </a:r>
            <a:r>
              <a:rPr lang="en-US" sz="2000" baseline="0" b="0" i="0" dirty="0" spc="-27">
                <a:latin typeface="Calibri" pitchFamily="0" charset="1"/>
              </a:rPr>
              <a:t>s</a:t>
            </a:r>
            <a:r>
              <a:rPr lang="en-US" sz="2000" baseline="0" b="0" i="0" dirty="0" spc="-21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a</a:t>
            </a:r>
            <a:r>
              <a:rPr lang="en-US" sz="2000" baseline="0" b="0" i="0" dirty="0" spc="-16">
                <a:latin typeface="Calibri" pitchFamily="0" charset="1"/>
              </a:rPr>
              <a:t>g</a:t>
            </a:r>
            <a:r>
              <a:rPr lang="en-US" sz="2000" baseline="0" b="0" i="0" dirty="0" spc="0">
                <a:latin typeface="Calibri" pitchFamily="0" charset="1"/>
              </a:rPr>
              <a:t>es</a:t>
            </a:r>
          </a:p>
        </p:txBody>
      </p:sp>
      <p:sp>
        <p:nvSpPr>
          <p:cNvPr id="156" name="Rectangle 156"/>
          <p:cNvSpPr/>
          <p:nvPr/>
        </p:nvSpPr>
        <p:spPr>
          <a:xfrm rot="0" flipH="0" flipV="0">
            <a:off x="1496060" y="6038838"/>
            <a:ext cx="4749363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</a:t>
            </a:r>
            <a:r>
              <a:rPr lang="en-US" sz="1997" baseline="0" b="0" i="0" dirty="0" spc="-20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. 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thias Heide</a:t>
            </a:r>
            <a:r>
              <a:rPr lang="en-US" sz="1997" baseline="0" b="0" i="0" dirty="0" spc="-17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Mitglied des Bunde</a:t>
            </a:r>
            <a:r>
              <a:rPr lang="en-US" sz="1997" baseline="0" b="0" i="0" dirty="0" spc="-21">
                <a:latin typeface="Calibri" pitchFamily="0" charset="1"/>
              </a:rPr>
              <a:t>st</a:t>
            </a:r>
            <a:r>
              <a:rPr lang="en-US" sz="1997" baseline="0" b="0" i="0" dirty="0" spc="0">
                <a:latin typeface="Calibri" pitchFamily="0" charset="1"/>
              </a:rPr>
              <a:t>a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es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-5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al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 Moh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s, Mitglied des Bunde</a:t>
            </a:r>
            <a:r>
              <a:rPr lang="en-US" sz="1997" baseline="0" b="0" i="0" dirty="0" spc="-21">
                <a:latin typeface="Calibri" pitchFamily="0" charset="1"/>
              </a:rPr>
              <a:t>st</a:t>
            </a:r>
            <a:r>
              <a:rPr lang="en-US" sz="1997" baseline="0" b="0" i="0" dirty="0" spc="0">
                <a:latin typeface="Calibri" pitchFamily="0" charset="1"/>
              </a:rPr>
              <a:t>a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57" name="Freeform 157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" name="Freeform 158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" name="Freeform 159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" name="Freeform 160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" name="Freeform 161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" name="Freeform 162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" name="Rectangle 163"/>
          <p:cNvSpPr/>
          <p:nvPr/>
        </p:nvSpPr>
        <p:spPr>
          <a:xfrm rot="0" flipH="0" flipV="0">
            <a:off x="838200" y="692417"/>
            <a:ext cx="2931525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</a:t>
            </a:r>
            <a:r>
              <a:rPr lang="en-US" sz="2802" baseline="0" b="1" i="0" dirty="0" spc="100">
                <a:latin typeface="Calibri-Bold" pitchFamily="0" charset="1"/>
              </a:rPr>
              <a:t>O</a:t>
            </a:r>
            <a:r>
              <a:rPr lang="en-US" sz="2802" baseline="0" b="1" i="0" dirty="0" spc="0">
                <a:latin typeface="Calibri-Bold" pitchFamily="0" charset="1"/>
              </a:rPr>
              <a:t>R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EHE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SWE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SE</a:t>
            </a:r>
          </a:p>
        </p:txBody>
      </p:sp>
      <p:sp>
        <p:nvSpPr>
          <p:cNvPr id="164" name="Rectangle 164"/>
          <p:cNvSpPr/>
          <p:nvPr/>
        </p:nvSpPr>
        <p:spPr>
          <a:xfrm rot="0" flipH="0" flipV="0">
            <a:off x="1691639" y="1819390"/>
            <a:ext cx="2805101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-29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eit</a:t>
            </a:r>
            <a:r>
              <a:rPr lang="en-US" sz="1997" baseline="0" b="0" i="0" dirty="0" spc="-4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aum: 09.2018-09.2019</a:t>
            </a:r>
          </a:p>
        </p:txBody>
      </p:sp>
      <p:sp>
        <p:nvSpPr>
          <p:cNvPr id="165" name="Rectangle 165"/>
          <p:cNvSpPr/>
          <p:nvPr/>
        </p:nvSpPr>
        <p:spPr>
          <a:xfrm rot="0" flipH="0" flipV="0">
            <a:off x="1691639" y="2459229"/>
            <a:ext cx="2032798" cy="6250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0" i="0" dirty="0" spc="0">
                <a:latin typeface="Calibri" pitchFamily="0" charset="1"/>
              </a:rPr>
              <a:t>3 Arbeitsgruppen</a:t>
            </a:r>
          </a:p>
          <a:p>
            <a:pPr marL="457454">
              <a:lnSpc>
                <a:spcPts val="2521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Pl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</a:t>
            </a:r>
          </a:p>
        </p:txBody>
      </p:sp>
      <p:sp>
        <p:nvSpPr>
          <p:cNvPr id="167" name="Rectangle 167"/>
          <p:cNvSpPr/>
          <p:nvPr/>
        </p:nvSpPr>
        <p:spPr>
          <a:xfrm rot="0" flipH="0" flipV="0">
            <a:off x="2149094" y="3054637"/>
            <a:ext cx="1017864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</a:p>
        </p:txBody>
      </p:sp>
      <p:sp>
        <p:nvSpPr>
          <p:cNvPr id="168" name="Rectangle 168"/>
          <p:cNvSpPr/>
          <p:nvPr/>
        </p:nvSpPr>
        <p:spPr>
          <a:xfrm rot="0" flipH="0" flipV="0">
            <a:off x="2149094" y="3374677"/>
            <a:ext cx="2431483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33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y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eme</a:t>
            </a:r>
          </a:p>
        </p:txBody>
      </p:sp>
      <p:sp>
        <p:nvSpPr>
          <p:cNvPr id="169" name="Rectangle 169"/>
          <p:cNvSpPr/>
          <p:nvPr/>
        </p:nvSpPr>
        <p:spPr>
          <a:xfrm rot="0" flipH="0" flipV="0">
            <a:off x="1691639" y="4059924"/>
            <a:ext cx="6840015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6 Plena</a:t>
            </a:r>
            <a:r>
              <a:rPr lang="en-US" sz="1997" baseline="0" b="0" i="0" dirty="0" spc="-3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sitzun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en, mit Anhörun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Exper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aus </a:t>
            </a:r>
          </a:p>
          <a:p>
            <a:pPr marL="457454">
              <a:lnSpc>
                <a:spcPts val="2519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sbehö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 und dem S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</a:t>
            </a:r>
            <a:r>
              <a:rPr lang="en-US" sz="1997" baseline="0" b="0" i="0" dirty="0" spc="-19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tischem Bundesa</a:t>
            </a:r>
            <a:r>
              <a:rPr lang="en-US" sz="1997" baseline="0" b="0" i="0" dirty="0" spc="-13">
                <a:latin typeface="Calibri" pitchFamily="0" charset="1"/>
              </a:rPr>
              <a:t>m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</a:p>
        </p:txBody>
      </p:sp>
      <p:sp>
        <p:nvSpPr>
          <p:cNvPr id="170" name="Rectangle 170"/>
          <p:cNvSpPr/>
          <p:nvPr/>
        </p:nvSpPr>
        <p:spPr>
          <a:xfrm rot="0" flipH="0" flipV="0">
            <a:off x="2149094" y="4654837"/>
            <a:ext cx="1470293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erbänden</a:t>
            </a:r>
          </a:p>
        </p:txBody>
      </p:sp>
      <p:sp>
        <p:nvSpPr>
          <p:cNvPr id="171" name="Rectangle 171"/>
          <p:cNvSpPr/>
          <p:nvPr/>
        </p:nvSpPr>
        <p:spPr>
          <a:xfrm rot="0" flipH="0" flipV="0">
            <a:off x="2149094" y="4974877"/>
            <a:ext cx="4126547" cy="6697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US" sz="1997" baseline="0" b="0" i="0" dirty="0" spc="0">
                <a:latin typeface="ArialMT" pitchFamily="0" charset="1"/>
              </a:rPr>
              <a:t>•	</a:t>
            </a:r>
            <a:r>
              <a:rPr lang="en-US" sz="1997" baseline="0" b="0" i="0" dirty="0" spc="0">
                <a:latin typeface="Calibri" pitchFamily="0" charset="1"/>
              </a:rPr>
              <a:t>Indu</a:t>
            </a:r>
            <a:r>
              <a:rPr lang="en-US" sz="1997" baseline="0" b="0" i="0" dirty="0" spc="-2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trie</a:t>
            </a:r>
            <a:r>
              <a:rPr lang="en-US" sz="1997" baseline="0" b="0" i="0" dirty="0" spc="474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sowie Digi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</a:t>
            </a:r>
          </a:p>
          <a:p>
            <a:pPr marL="0">
              <a:lnSpc>
                <a:spcPts val="2520"/>
              </a:lnSpc>
            </a:pPr>
            <a:r>
              <a:rPr lang="en-US" sz="2000" baseline="0" b="0" i="0" dirty="0" spc="2000">
                <a:latin typeface="ArialMT" pitchFamily="0" charset="1"/>
              </a:rPr>
              <a:t>•</a:t>
            </a:r>
            <a:r>
              <a:rPr lang="en-US" sz="2000" baseline="0" b="0" i="0" dirty="0" spc="0">
                <a:latin typeface="Calibri" pitchFamily="0" charset="1"/>
              </a:rPr>
              <a:t>der Wissensch</a:t>
            </a:r>
            <a:r>
              <a:rPr lang="en-US" sz="2000" baseline="0" b="0" i="0" dirty="0" spc="-10">
                <a:latin typeface="Calibri" pitchFamily="0" charset="1"/>
              </a:rPr>
              <a:t>a</a:t>
            </a:r>
            <a:r>
              <a:rPr lang="en-US" sz="2000" baseline="0" b="0" i="0" dirty="0" spc="0">
                <a:latin typeface="Calibri" pitchFamily="0" charset="1"/>
              </a:rPr>
              <a:t>ft  </a:t>
            </a:r>
          </a:p>
        </p:txBody>
      </p:sp>
      <p:sp>
        <p:nvSpPr>
          <p:cNvPr id="172" name="Rectangle 172"/>
          <p:cNvSpPr/>
          <p:nvPr/>
        </p:nvSpPr>
        <p:spPr>
          <a:xfrm rot="0" flipH="0" flipV="0">
            <a:off x="1691639" y="5980418"/>
            <a:ext cx="676233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1 schriftliche 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onsul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 mit 21 ein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enen S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ellungnahmen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73" name="Freeform 173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" name="Freeform 174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" name="Freeform 175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" name="Freeform 176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" name="Freeform 177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" name="Freeform 178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9" name="Picture 179"/>
          <p:cNvPicPr>
            <a:picLocks noChangeAspect="0" noChangeArrowheads="1"/>
          </p:cNvPicPr>
          <p:nvPr/>
        </p:nvPicPr>
        <p:blipFill>
          <a:blip r:embed="rId1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555655" y="1823232"/>
            <a:ext cx="4685417" cy="4926023"/>
          </a:xfrm>
          <a:prstGeom prst="rect">
            <a:avLst/>
          </a:prstGeom>
          <a:noFill/>
          <a:extLst/>
        </p:spPr>
      </p:pic>
      <p:pic>
        <p:nvPicPr>
          <p:cNvPr id="180" name="Picture 180"/>
          <p:cNvPicPr>
            <a:picLocks noChangeAspect="0" noChangeArrowheads="1"/>
          </p:cNvPicPr>
          <p:nvPr/>
        </p:nvPicPr>
        <p:blipFill>
          <a:blip r:embed="rId1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9902" y="1180117"/>
            <a:ext cx="3477614" cy="4102089"/>
          </a:xfrm>
          <a:prstGeom prst="rect">
            <a:avLst/>
          </a:prstGeom>
          <a:noFill/>
          <a:extLst/>
        </p:spPr>
      </p:pic>
      <p:pic>
        <p:nvPicPr>
          <p:cNvPr id="181" name="Picture 181"/>
          <p:cNvPicPr>
            <a:picLocks noChangeAspect="0" noChangeArrowheads="1"/>
          </p:cNvPicPr>
          <p:nvPr/>
        </p:nvPicPr>
        <p:blipFill>
          <a:blip r:embed="rId1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615681" y="331807"/>
            <a:ext cx="3377824" cy="4090569"/>
          </a:xfrm>
          <a:prstGeom prst="rect">
            <a:avLst/>
          </a:prstGeom>
          <a:noFill/>
          <a:extLst/>
        </p:spPr>
      </p:pic>
      <p:pic>
        <p:nvPicPr>
          <p:cNvPr id="182" name="Picture 182"/>
          <p:cNvPicPr>
            <a:picLocks noChangeAspect="0" noChangeArrowheads="1"/>
          </p:cNvPicPr>
          <p:nvPr/>
        </p:nvPicPr>
        <p:blipFill>
          <a:blip r:embed="rId1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064758" y="2377429"/>
            <a:ext cx="3127109" cy="2807219"/>
          </a:xfrm>
          <a:prstGeom prst="rect">
            <a:avLst/>
          </a:prstGeom>
          <a:noFill/>
          <a:extLst/>
        </p:spPr>
      </p:pic>
      <p:sp>
        <p:nvSpPr>
          <p:cNvPr id="183" name="Rectangle 183"/>
          <p:cNvSpPr/>
          <p:nvPr/>
        </p:nvSpPr>
        <p:spPr>
          <a:xfrm rot="0" flipH="0" flipV="0">
            <a:off x="800100" y="692417"/>
            <a:ext cx="4506535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B</a:t>
            </a:r>
            <a:r>
              <a:rPr lang="en-US" sz="2802" baseline="0" b="1" i="0" dirty="0" spc="100">
                <a:latin typeface="Calibri-Bold" pitchFamily="0" charset="1"/>
              </a:rPr>
              <a:t>ERÜ</a:t>
            </a:r>
            <a:r>
              <a:rPr lang="en-US" sz="2802" baseline="0" b="1" i="0" dirty="0" spc="0">
                <a:latin typeface="Calibri-Bold" pitchFamily="0" charset="1"/>
              </a:rPr>
              <a:t>CK</a:t>
            </a:r>
            <a:r>
              <a:rPr lang="en-US" sz="2802" baseline="0" b="1" i="0" dirty="0" spc="100">
                <a:latin typeface="Calibri-Bold" pitchFamily="0" charset="1"/>
              </a:rPr>
              <a:t>SI</a:t>
            </a:r>
            <a:r>
              <a:rPr lang="en-US" sz="2802" baseline="0" b="1" i="0" dirty="0" spc="0">
                <a:latin typeface="Calibri-Bold" pitchFamily="0" charset="1"/>
              </a:rPr>
              <a:t>CHT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GTE B</a:t>
            </a:r>
            <a:r>
              <a:rPr lang="en-US" sz="2802" baseline="0" b="1" i="0" dirty="0" spc="100">
                <a:latin typeface="Calibri-Bold" pitchFamily="0" charset="1"/>
              </a:rPr>
              <a:t>ERI</a:t>
            </a:r>
            <a:r>
              <a:rPr lang="en-US" sz="2802" baseline="0" b="1" i="0" dirty="0" spc="0">
                <a:latin typeface="Calibri-Bold" pitchFamily="0" charset="1"/>
              </a:rPr>
              <a:t>CHTE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84" name="Freeform 184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" name="Freeform 185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" name="Freeform 186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" name="Freeform 187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" name="Freeform 188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" name="Freeform 189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" name="Rectangle 190"/>
          <p:cNvSpPr/>
          <p:nvPr/>
        </p:nvSpPr>
        <p:spPr>
          <a:xfrm rot="0" flipH="0" flipV="0">
            <a:off x="812800" y="692417"/>
            <a:ext cx="9386005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100">
                <a:latin typeface="Calibri-Bold" pitchFamily="0" charset="1"/>
              </a:rPr>
              <a:t>II: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HE</a:t>
            </a:r>
            <a:r>
              <a:rPr lang="en-US" sz="2802" baseline="0" b="1" i="0" dirty="0" spc="0">
                <a:latin typeface="Calibri-Bold" pitchFamily="0" charset="1"/>
              </a:rPr>
              <a:t>RAU</a:t>
            </a:r>
            <a:r>
              <a:rPr lang="en-US" sz="2802" baseline="0" b="1" i="0" dirty="0" spc="100">
                <a:latin typeface="Calibri-Bold" pitchFamily="0" charset="1"/>
              </a:rPr>
              <a:t>S</a:t>
            </a:r>
            <a:r>
              <a:rPr lang="en-US" sz="2802" baseline="0" b="1" i="0" dirty="0" spc="0">
                <a:latin typeface="Calibri-Bold" pitchFamily="0" charset="1"/>
              </a:rPr>
              <a:t>FORDERU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D</a:t>
            </a: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0">
                <a:latin typeface="Calibri-Bold" pitchFamily="0" charset="1"/>
              </a:rPr>
              <a:t> D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-120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AL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Ö</a:t>
            </a:r>
            <a:r>
              <a:rPr lang="en-US" sz="2802" baseline="0" b="1" i="0" dirty="0" spc="-28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ON</a:t>
            </a:r>
            <a:r>
              <a:rPr lang="en-US" sz="2802" baseline="0" b="1" i="0" dirty="0" spc="0">
                <a:latin typeface="Calibri-Bold" pitchFamily="0" charset="1"/>
              </a:rPr>
              <a:t>OMIE F</a:t>
            </a:r>
            <a:r>
              <a:rPr lang="en-US" sz="2802" baseline="0" b="1" i="0" dirty="0" spc="100">
                <a:latin typeface="Calibri-Bold" pitchFamily="0" charset="1"/>
              </a:rPr>
              <a:t>ÜR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100">
                <a:latin typeface="Calibri-Bold" pitchFamily="0" charset="1"/>
              </a:rPr>
              <a:t>UNSE</a:t>
            </a:r>
            <a:r>
              <a:rPr lang="en-US" sz="2802" baseline="0" b="1" i="0" dirty="0" spc="0">
                <a:latin typeface="Calibri-Bold" pitchFamily="0" charset="1"/>
              </a:rPr>
              <a:t>RE W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RT</a:t>
            </a:r>
            <a:r>
              <a:rPr lang="en-US" sz="2802" baseline="0" b="1" i="0" dirty="0" spc="100">
                <a:latin typeface="Calibri-Bold" pitchFamily="0" charset="1"/>
              </a:rPr>
              <a:t>S</a:t>
            </a:r>
            <a:r>
              <a:rPr lang="en-US" sz="2802" baseline="0" b="1" i="0" dirty="0" spc="0">
                <a:latin typeface="Calibri-Bold" pitchFamily="0" charset="1"/>
              </a:rPr>
              <a:t>C</a:t>
            </a:r>
            <a:r>
              <a:rPr lang="en-US" sz="2802" baseline="0" b="1" i="0" dirty="0" spc="100">
                <a:latin typeface="Calibri-Bold" pitchFamily="0" charset="1"/>
              </a:rPr>
              <a:t>H</a:t>
            </a:r>
            <a:r>
              <a:rPr lang="en-US" sz="2802" baseline="0" b="1" i="0" dirty="0" spc="0">
                <a:latin typeface="Calibri-Bold" pitchFamily="0" charset="1"/>
              </a:rPr>
              <a:t>AFTSSTRUKT</a:t>
            </a:r>
            <a:r>
              <a:rPr lang="en-US" sz="2802" baseline="0" b="1" i="0" dirty="0" spc="100">
                <a:latin typeface="Calibri-Bold" pitchFamily="0" charset="1"/>
              </a:rPr>
              <a:t>U</a:t>
            </a:r>
            <a:r>
              <a:rPr lang="en-US" sz="2802" baseline="0" b="1" i="0" dirty="0" spc="0">
                <a:latin typeface="Calibri-Bold" pitchFamily="0" charset="1"/>
              </a:rPr>
              <a:t>RE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IN</a:t>
            </a:r>
            <a:r>
              <a:rPr lang="en-US" sz="2802" baseline="0" b="1" i="0" dirty="0" spc="0">
                <a:latin typeface="Calibri-Bold" pitchFamily="0" charset="1"/>
              </a:rPr>
              <a:t> D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BL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CK</a:t>
            </a:r>
            <a:r>
              <a:rPr lang="en-US" sz="2802" baseline="0" b="1" i="0" dirty="0" spc="114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NEH</a:t>
            </a:r>
            <a:r>
              <a:rPr lang="en-US" sz="2802" baseline="0" b="1" i="0" dirty="0" spc="0">
                <a:latin typeface="Calibri-Bold" pitchFamily="0" charset="1"/>
              </a:rPr>
              <a:t>MEN</a:t>
            </a:r>
          </a:p>
        </p:txBody>
      </p:sp>
      <p:sp>
        <p:nvSpPr>
          <p:cNvPr id="191" name="Rectangle 191"/>
          <p:cNvSpPr/>
          <p:nvPr/>
        </p:nvSpPr>
        <p:spPr>
          <a:xfrm rot="0" flipH="0" flipV="0">
            <a:off x="812800" y="3765055"/>
            <a:ext cx="9971740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100">
                <a:latin typeface="Calibri-Bold" pitchFamily="0" charset="1"/>
              </a:rPr>
              <a:t>III.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INN</a:t>
            </a:r>
            <a:r>
              <a:rPr lang="en-US" sz="2802" baseline="0" b="1" i="0" dirty="0" spc="0">
                <a:latin typeface="Calibri-Bold" pitchFamily="0" charset="1"/>
              </a:rPr>
              <a:t>O</a:t>
            </a:r>
            <a:r>
              <a:rPr lang="en-US" sz="2802" baseline="0" b="1" i="0" dirty="0" spc="-53">
                <a:latin typeface="Calibri-Bold" pitchFamily="0" charset="1"/>
              </a:rPr>
              <a:t>V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O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UN</a:t>
            </a:r>
            <a:r>
              <a:rPr lang="en-US" sz="2802" baseline="0" b="1" i="0" dirty="0" spc="0">
                <a:latin typeface="Calibri-Bold" pitchFamily="0" charset="1"/>
              </a:rPr>
              <a:t>D </a:t>
            </a:r>
            <a:r>
              <a:rPr lang="en-US" sz="2802" baseline="0" b="1" i="0" dirty="0" spc="-28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ONSU</a:t>
            </a:r>
            <a:r>
              <a:rPr lang="en-US" sz="2802" baseline="0" b="1" i="0" dirty="0" spc="0">
                <a:latin typeface="Calibri-Bold" pitchFamily="0" charset="1"/>
              </a:rPr>
              <a:t>M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TE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SOUVERÄ</a:t>
            </a:r>
            <a:r>
              <a:rPr lang="en-US" sz="2802" baseline="0" b="1" i="0" dirty="0" spc="100">
                <a:latin typeface="Calibri-Bold" pitchFamily="0" charset="1"/>
              </a:rPr>
              <a:t>NI</a:t>
            </a:r>
            <a:r>
              <a:rPr lang="en-US" sz="2802" baseline="0" b="1" i="0" dirty="0" spc="-120">
                <a:latin typeface="Calibri-Bold" pitchFamily="0" charset="1"/>
              </a:rPr>
              <a:t>TÄ</a:t>
            </a:r>
            <a:r>
              <a:rPr lang="en-US" sz="2802" baseline="0" b="1" i="0" dirty="0" spc="0">
                <a:latin typeface="Calibri-Bold" pitchFamily="0" charset="1"/>
              </a:rPr>
              <a:t>T </a:t>
            </a:r>
            <a:r>
              <a:rPr lang="en-US" sz="2802" baseline="0" b="1" i="0" dirty="0" spc="100">
                <a:latin typeface="Calibri-Bold" pitchFamily="0" charset="1"/>
              </a:rPr>
              <a:t>IN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EINER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</a:p>
          <a:p>
            <a:pPr marL="0">
              <a:lnSpc>
                <a:spcPts val="3024"/>
              </a:lnSpc>
            </a:pP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100">
                <a:latin typeface="Calibri-Bold" pitchFamily="0" charset="1"/>
              </a:rPr>
              <a:t>YN</a:t>
            </a:r>
            <a:r>
              <a:rPr lang="en-US" sz="2802" baseline="0" b="1" i="0" dirty="0" spc="0">
                <a:latin typeface="Calibri-Bold" pitchFamily="0" charset="1"/>
              </a:rPr>
              <a:t>AM</a:t>
            </a:r>
            <a:r>
              <a:rPr lang="en-US" sz="2802" baseline="0" b="1" i="0" dirty="0" spc="100">
                <a:latin typeface="Calibri-Bold" pitchFamily="0" charset="1"/>
              </a:rPr>
              <a:t>IS</a:t>
            </a:r>
            <a:r>
              <a:rPr lang="en-US" sz="2802" baseline="0" b="1" i="0" dirty="0" spc="0">
                <a:latin typeface="Calibri-Bold" pitchFamily="0" charset="1"/>
              </a:rPr>
              <a:t>CHE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W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RT</a:t>
            </a:r>
            <a:r>
              <a:rPr lang="en-US" sz="2802" baseline="0" b="1" i="0" dirty="0" spc="100">
                <a:latin typeface="Calibri-Bold" pitchFamily="0" charset="1"/>
              </a:rPr>
              <a:t>S</a:t>
            </a:r>
            <a:r>
              <a:rPr lang="en-US" sz="2802" baseline="0" b="1" i="0" dirty="0" spc="0">
                <a:latin typeface="Calibri-Bold" pitchFamily="0" charset="1"/>
              </a:rPr>
              <a:t>C</a:t>
            </a:r>
            <a:r>
              <a:rPr lang="en-US" sz="2802" baseline="0" b="1" i="0" dirty="0" spc="100">
                <a:latin typeface="Calibri-Bold" pitchFamily="0" charset="1"/>
              </a:rPr>
              <a:t>H</a:t>
            </a:r>
            <a:r>
              <a:rPr lang="en-US" sz="2802" baseline="0" b="1" i="0" dirty="0" spc="0">
                <a:latin typeface="Calibri-Bold" pitchFamily="0" charset="1"/>
              </a:rPr>
              <a:t>AFT S</a:t>
            </a:r>
            <a:r>
              <a:rPr lang="en-US" sz="2802" baseline="0" b="1" i="0" dirty="0" spc="-120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Ä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N</a:t>
            </a:r>
          </a:p>
        </p:txBody>
      </p:sp>
      <p:sp>
        <p:nvSpPr>
          <p:cNvPr id="192" name="Rectangle 192"/>
          <p:cNvSpPr/>
          <p:nvPr/>
        </p:nvSpPr>
        <p:spPr>
          <a:xfrm rot="0" flipH="0" flipV="0">
            <a:off x="1399539" y="4801617"/>
            <a:ext cx="6650736" cy="3048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654" algn="l"/>
              </a:tabLst>
            </a:pPr>
            <a:r>
              <a:rPr lang="en-US" sz="2000" baseline="0" b="0" i="0" dirty="0" spc="0">
                <a:latin typeface="Calibri" pitchFamily="0" charset="1"/>
              </a:rPr>
              <a:t>1.	Ziel: </a:t>
            </a:r>
            <a:r>
              <a:rPr lang="en-US" sz="2000" baseline="0" b="0" i="0" dirty="0" spc="-75">
                <a:latin typeface="Calibri" pitchFamily="0" charset="1"/>
              </a:rPr>
              <a:t>W</a:t>
            </a:r>
            <a:r>
              <a:rPr lang="en-US" sz="2000" baseline="0" b="0" i="0" dirty="0" spc="-12">
                <a:latin typeface="Calibri" pitchFamily="0" charset="1"/>
              </a:rPr>
              <a:t>e</a:t>
            </a:r>
            <a:r>
              <a:rPr lang="en-US" sz="2000" baseline="0" b="0" i="0" dirty="0" spc="-27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tbe</a:t>
            </a:r>
            <a:r>
              <a:rPr lang="en-US" sz="2000" baseline="0" b="0" i="0" dirty="0" spc="-19">
                <a:latin typeface="Calibri" pitchFamily="0" charset="1"/>
              </a:rPr>
              <a:t>w</a:t>
            </a:r>
            <a:r>
              <a:rPr lang="en-US" sz="2000" baseline="0" b="0" i="0" dirty="0" spc="0">
                <a:latin typeface="Calibri" pitchFamily="0" charset="1"/>
              </a:rPr>
              <a:t>erb als </a:t>
            </a:r>
            <a:r>
              <a:rPr lang="en-US" sz="2000" baseline="0" b="0" i="0" dirty="0" spc="-128">
                <a:latin typeface="Calibri" pitchFamily="0" charset="1"/>
              </a:rPr>
              <a:t>T</a:t>
            </a:r>
            <a:r>
              <a:rPr lang="en-US" sz="2000" baseline="0" b="0" i="0" dirty="0" spc="-26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eiber </a:t>
            </a:r>
            <a:r>
              <a:rPr lang="en-US" sz="2000" baseline="0" b="0" i="0" dirty="0" spc="-21">
                <a:latin typeface="Calibri" pitchFamily="0" charset="1"/>
              </a:rPr>
              <a:t>v</a:t>
            </a:r>
            <a:r>
              <a:rPr lang="en-US" sz="2000" baseline="0" b="0" i="0" dirty="0" spc="0">
                <a:latin typeface="Calibri" pitchFamily="0" charset="1"/>
              </a:rPr>
              <a:t>on Inno</a:t>
            </a:r>
            <a:r>
              <a:rPr lang="en-US" sz="2000" baseline="0" b="0" i="0" dirty="0" spc="-33">
                <a:latin typeface="Calibri" pitchFamily="0" charset="1"/>
              </a:rPr>
              <a:t>v</a:t>
            </a:r>
            <a:r>
              <a:rPr lang="en-US" sz="2000" baseline="0" b="0" i="0" dirty="0" spc="-16">
                <a:latin typeface="Calibri" pitchFamily="0" charset="1"/>
              </a:rPr>
              <a:t>a</a:t>
            </a:r>
            <a:r>
              <a:rPr lang="en-US" sz="2000" baseline="0" b="0" i="0" dirty="0" spc="0">
                <a:latin typeface="Calibri" pitchFamily="0" charset="1"/>
              </a:rPr>
              <a:t>tionen schüt</a:t>
            </a:r>
            <a:r>
              <a:rPr lang="en-US" sz="2000" baseline="0" b="0" i="0" dirty="0" spc="-41">
                <a:latin typeface="Calibri" pitchFamily="0" charset="1"/>
              </a:rPr>
              <a:t>z</a:t>
            </a:r>
            <a:r>
              <a:rPr lang="en-US" sz="2000" baseline="0" b="0" i="0" dirty="0" spc="0">
                <a:latin typeface="Calibri" pitchFamily="0" charset="1"/>
              </a:rPr>
              <a:t>en</a:t>
            </a:r>
          </a:p>
        </p:txBody>
      </p:sp>
      <p:sp>
        <p:nvSpPr>
          <p:cNvPr id="193" name="Rectangle 193"/>
          <p:cNvSpPr/>
          <p:nvPr/>
        </p:nvSpPr>
        <p:spPr>
          <a:xfrm rot="0" flipH="0" flipV="0">
            <a:off x="1399539" y="5122152"/>
            <a:ext cx="6085997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654" algn="l"/>
              </a:tabLst>
            </a:pPr>
            <a:r>
              <a:rPr lang="en-US" sz="1997" baseline="0" b="0" i="0" dirty="0" spc="0">
                <a:latin typeface="Calibri" pitchFamily="0" charset="1"/>
              </a:rPr>
              <a:t>2.	Ziel: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ahlf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eiheit der </a:t>
            </a:r>
            <a:r>
              <a:rPr lang="en-US" sz="1997" baseline="0" b="0" i="0" dirty="0" spc="-3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onsume</a:t>
            </a:r>
            <a:r>
              <a:rPr lang="en-US" sz="1997" baseline="0" b="0" i="0" dirty="0" spc="-11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ährlei</a:t>
            </a:r>
            <a:r>
              <a:rPr lang="en-US" sz="1997" baseline="0" b="0" i="0" dirty="0" spc="-1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</a:p>
        </p:txBody>
      </p:sp>
      <p:sp>
        <p:nvSpPr>
          <p:cNvPr id="194" name="Rectangle 194"/>
          <p:cNvSpPr/>
          <p:nvPr/>
        </p:nvSpPr>
        <p:spPr>
          <a:xfrm rot="0" flipH="0" flipV="0">
            <a:off x="1399539" y="5442192"/>
            <a:ext cx="8739419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654" algn="l"/>
              </a:tabLst>
            </a:pPr>
            <a:r>
              <a:rPr lang="en-US" sz="1997" baseline="0" b="0" i="0" dirty="0" spc="0">
                <a:latin typeface="Calibri" pitchFamily="0" charset="1"/>
              </a:rPr>
              <a:t>3.	Ziel: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elungs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truktu</a:t>
            </a:r>
            <a:r>
              <a:rPr lang="en-US" sz="1997" baseline="0" b="0" i="0" dirty="0" spc="-1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 den Bedingun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des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andels anpassen</a:t>
            </a:r>
          </a:p>
        </p:txBody>
      </p:sp>
      <p:sp>
        <p:nvSpPr>
          <p:cNvPr id="195" name="Rectangle 195"/>
          <p:cNvSpPr/>
          <p:nvPr/>
        </p:nvSpPr>
        <p:spPr>
          <a:xfrm rot="0" flipH="0" flipV="0">
            <a:off x="1399539" y="1789672"/>
            <a:ext cx="9399071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654" algn="l"/>
              </a:tabLst>
            </a:pPr>
            <a:r>
              <a:rPr lang="en-US" sz="1997" baseline="0" b="0" i="0" dirty="0" spc="0">
                <a:latin typeface="Calibri" pitchFamily="0" charset="1"/>
              </a:rPr>
              <a:t>1.	Grundzü</a:t>
            </a:r>
            <a:r>
              <a:rPr lang="en-US" sz="1997" baseline="0" b="0" i="0" dirty="0" spc="-1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der Da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enö</a:t>
            </a:r>
            <a:r>
              <a:rPr lang="en-US" sz="1997" baseline="0" b="0" i="0" dirty="0" spc="-6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onomie: Inno</a:t>
            </a:r>
            <a:r>
              <a:rPr lang="en-US" sz="1997" baseline="0" b="0" i="0" dirty="0" spc="-33">
                <a:latin typeface="Calibri" pitchFamily="0" charset="1"/>
              </a:rPr>
              <a:t>v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tionspo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tiale, In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tionsa</a:t>
            </a:r>
            <a:r>
              <a:rPr lang="en-US" sz="1997" baseline="0" b="0" i="0" dirty="0" spc="-3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ymmetrien </a:t>
            </a:r>
          </a:p>
          <a:p>
            <a:pPr marL="914654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und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ermac</a:t>
            </a:r>
            <a:r>
              <a:rPr lang="en-US" sz="1997" baseline="0" b="0" i="0" dirty="0" spc="-13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tungs</a:t>
            </a:r>
            <a:r>
              <a:rPr lang="en-US" sz="1997" baseline="0" b="0" i="0" dirty="0" spc="-11">
                <a:latin typeface="Calibri" pitchFamily="0" charset="1"/>
              </a:rPr>
              <a:t>ge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ah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</a:p>
        </p:txBody>
      </p:sp>
      <p:sp>
        <p:nvSpPr>
          <p:cNvPr id="196" name="Rectangle 196"/>
          <p:cNvSpPr/>
          <p:nvPr/>
        </p:nvSpPr>
        <p:spPr>
          <a:xfrm rot="0" flipH="0" flipV="0">
            <a:off x="1399539" y="2429752"/>
            <a:ext cx="5719588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654" algn="l"/>
              </a:tabLst>
            </a:pPr>
            <a:r>
              <a:rPr lang="en-US" sz="1997" baseline="0" b="0" i="0" dirty="0" spc="0">
                <a:latin typeface="Calibri" pitchFamily="0" charset="1"/>
              </a:rPr>
              <a:t>2.	Pl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 </a:t>
            </a:r>
            <a:r>
              <a:rPr lang="en-US" sz="1997" baseline="0" b="0" i="0" dirty="0" spc="450">
                <a:latin typeface="Calibri" pitchFamily="0" charset="1"/>
              </a:rPr>
              <a:t>–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</a:t>
            </a:r>
            <a:r>
              <a:rPr lang="en-US" sz="1997" baseline="0" b="0" i="0" dirty="0" spc="-21">
                <a:latin typeface="Calibri" pitchFamily="0" charset="1"/>
              </a:rPr>
              <a:t>st</a:t>
            </a:r>
            <a:r>
              <a:rPr lang="en-US" sz="1997" baseline="0" b="0" i="0" dirty="0" spc="0">
                <a:latin typeface="Calibri" pitchFamily="0" charset="1"/>
              </a:rPr>
              <a:t>enden</a:t>
            </a:r>
            <a:r>
              <a:rPr lang="en-US" sz="1997" baseline="0" b="0" i="0" dirty="0" spc="-43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</a:p>
          <a:p>
            <a:pPr marL="0">
              <a:lnSpc>
                <a:spcPts val="2520"/>
              </a:lnSpc>
              <a:tabLst>
                <a:tab pos="914654" algn="l"/>
              </a:tabLst>
            </a:pPr>
            <a:r>
              <a:rPr lang="en-US" sz="1997" baseline="0" b="0" i="0" dirty="0" spc="0">
                <a:latin typeface="Calibri" pitchFamily="0" charset="1"/>
              </a:rPr>
              <a:t>3.	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33">
                <a:latin typeface="Calibri" pitchFamily="0" charset="1"/>
              </a:rPr>
              <a:t>s</a:t>
            </a:r>
            <a:r>
              <a:rPr lang="en-US" sz="1997" baseline="0" b="0" i="0" dirty="0" spc="-17">
                <a:latin typeface="Calibri" pitchFamily="0" charset="1"/>
              </a:rPr>
              <a:t>y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eme und 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onglome</a:t>
            </a:r>
            <a:r>
              <a:rPr lang="en-US" sz="1997" baseline="0" b="0" i="0" dirty="0" spc="-37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</a:t>
            </a:r>
            <a:r>
              <a:rPr lang="en-US" sz="1997" baseline="0" b="0" i="0" dirty="0" spc="-57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98" name="Freeform 198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" name="Freeform 199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" name="Freeform 200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" name="Freeform 201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2" name="Freeform 202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3" name="Freeform 203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4" name="Rectangle 204"/>
          <p:cNvSpPr/>
          <p:nvPr/>
        </p:nvSpPr>
        <p:spPr>
          <a:xfrm rot="0" flipH="0" flipV="0">
            <a:off x="850900" y="692417"/>
            <a:ext cx="9394190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V</a:t>
            </a:r>
            <a:r>
              <a:rPr lang="en-US" sz="2802" baseline="0" b="1" i="0" dirty="0" spc="100">
                <a:latin typeface="Calibri-Bold" pitchFamily="0" charset="1"/>
              </a:rPr>
              <a:t>:</a:t>
            </a:r>
            <a:r>
              <a:rPr lang="en-US" sz="2802" baseline="0" b="1" i="0" dirty="0" spc="0">
                <a:latin typeface="Calibri-Bold" pitchFamily="0" charset="1"/>
              </a:rPr>
              <a:t> MA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KT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100">
                <a:latin typeface="Calibri-Bold" pitchFamily="0" charset="1"/>
              </a:rPr>
              <a:t>REN</a:t>
            </a:r>
            <a:r>
              <a:rPr lang="en-US" sz="2802" baseline="0" b="1" i="0" dirty="0" spc="0">
                <a:latin typeface="Calibri-Bold" pitchFamily="0" charset="1"/>
              </a:rPr>
              <a:t>Z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UN</a:t>
            </a:r>
            <a:r>
              <a:rPr lang="en-US" sz="2802" baseline="0" b="1" i="0" dirty="0" spc="0">
                <a:latin typeface="Calibri-Bold" pitchFamily="0" charset="1"/>
              </a:rPr>
              <a:t>D MA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KTMAC</a:t>
            </a:r>
            <a:r>
              <a:rPr lang="en-US" sz="2802" baseline="0" b="1" i="0" dirty="0" spc="100">
                <a:latin typeface="Calibri-Bold" pitchFamily="0" charset="1"/>
              </a:rPr>
              <a:t>H</a:t>
            </a:r>
            <a:r>
              <a:rPr lang="en-US" sz="2802" baseline="0" b="1" i="0" dirty="0" spc="0">
                <a:latin typeface="Calibri-Bold" pitchFamily="0" charset="1"/>
              </a:rPr>
              <a:t>T D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FF</a:t>
            </a: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0">
                <a:latin typeface="Calibri-Bold" pitchFamily="0" charset="1"/>
              </a:rPr>
              <a:t>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ZIERTE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100">
                <a:latin typeface="Calibri-Bold" pitchFamily="0" charset="1"/>
              </a:rPr>
              <a:t>ER</a:t>
            </a:r>
            <a:r>
              <a:rPr lang="en-US" sz="2802" baseline="0" b="1" i="0" dirty="0" spc="-56">
                <a:latin typeface="Calibri-Bold" pitchFamily="0" charset="1"/>
              </a:rPr>
              <a:t>F</a:t>
            </a:r>
            <a:r>
              <a:rPr lang="en-US" sz="2802" baseline="0" b="1" i="0" dirty="0" spc="0">
                <a:latin typeface="Calibri-Bold" pitchFamily="0" charset="1"/>
              </a:rPr>
              <a:t>A</a:t>
            </a:r>
            <a:r>
              <a:rPr lang="en-US" sz="2802" baseline="0" b="1" i="0" dirty="0" spc="100">
                <a:latin typeface="Calibri-Bold" pitchFamily="0" charset="1"/>
              </a:rPr>
              <a:t>SS</a:t>
            </a:r>
            <a:r>
              <a:rPr lang="en-US" sz="2802" baseline="0" b="1" i="0" dirty="0" spc="0">
                <a:latin typeface="Calibri-Bold" pitchFamily="0" charset="1"/>
              </a:rPr>
              <a:t>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</a:p>
        </p:txBody>
      </p:sp>
      <p:sp>
        <p:nvSpPr>
          <p:cNvPr id="205" name="Rectangle 205"/>
          <p:cNvSpPr/>
          <p:nvPr/>
        </p:nvSpPr>
        <p:spPr>
          <a:xfrm rot="0" flipH="0" flipV="0">
            <a:off x="942339" y="2152638"/>
            <a:ext cx="9155917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Die neuen Bedingun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der digi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onomie füh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 zu 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tru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tu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ellen Änderun</a:t>
            </a:r>
            <a:r>
              <a:rPr lang="en-US" sz="1997" baseline="0" b="0" i="0" dirty="0" spc="-1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der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1">
                <a:latin typeface="Calibri" pitchFamily="0" charset="1"/>
              </a:rPr>
              <a:t>b</a:t>
            </a:r>
            <a:r>
              <a:rPr lang="en-US" sz="1997" baseline="0" b="0" i="0" dirty="0" spc="0">
                <a:latin typeface="Calibri" pitchFamily="0" charset="1"/>
              </a:rPr>
              <a:t>sb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ziehun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en, insbesonde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 hinsic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tlich  </a:t>
            </a:r>
          </a:p>
        </p:txBody>
      </p:sp>
      <p:sp>
        <p:nvSpPr>
          <p:cNvPr id="206" name="Rectangle 206"/>
          <p:cNvSpPr/>
          <p:nvPr/>
        </p:nvSpPr>
        <p:spPr>
          <a:xfrm rot="0" flipH="0" flipV="0">
            <a:off x="1399539" y="2792718"/>
            <a:ext cx="9135960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88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der </a:t>
            </a:r>
            <a:r>
              <a:rPr lang="en-US" sz="1997" baseline="0" b="0" i="0" dirty="0" spc="-2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 der </a:t>
            </a:r>
            <a:r>
              <a:rPr lang="en-US" sz="1997" baseline="0" b="0" i="0" dirty="0" spc="-1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erblichen Di</a:t>
            </a:r>
            <a:r>
              <a:rPr lang="en-US" sz="1997" baseline="0" b="0" i="0" dirty="0" spc="-21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ziplinierung (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as i</a:t>
            </a:r>
            <a:r>
              <a:rPr lang="en-US" sz="1997" baseline="0" b="0" i="0" dirty="0" spc="-27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 der 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el</a:t>
            </a:r>
            <a:r>
              <a:rPr lang="en-US" sz="1997" baseline="0" b="0" i="0" dirty="0" spc="-13">
                <a:latin typeface="Calibri" pitchFamily="0" charset="1"/>
              </a:rPr>
              <a:t>e</a:t>
            </a:r>
            <a:r>
              <a:rPr lang="en-US" sz="1997" baseline="0" b="0" i="0" dirty="0" spc="-33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a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Mar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t?); und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2088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des Zu</a:t>
            </a:r>
            <a:r>
              <a:rPr lang="en-US" sz="1997" baseline="0" b="0" i="0" dirty="0" spc="-3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angs zum Mar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 (wie 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3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t sich Mar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tmac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t?).</a:t>
            </a:r>
          </a:p>
        </p:txBody>
      </p:sp>
      <p:sp>
        <p:nvSpPr>
          <p:cNvPr id="207" name="Rectangle 207"/>
          <p:cNvSpPr/>
          <p:nvPr/>
        </p:nvSpPr>
        <p:spPr>
          <a:xfrm rot="0" flipH="0" flipV="0">
            <a:off x="942339" y="3753092"/>
            <a:ext cx="202481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(1-3)</a:t>
            </a:r>
          </a:p>
        </p:txBody>
      </p:sp>
      <p:sp>
        <p:nvSpPr>
          <p:cNvPr id="208" name="Rectangle 208"/>
          <p:cNvSpPr/>
          <p:nvPr/>
        </p:nvSpPr>
        <p:spPr>
          <a:xfrm rot="0" flipH="0" flipV="0">
            <a:off x="942339" y="4027965"/>
            <a:ext cx="9747704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Übe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arbeitung der eu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opäischen Be</a:t>
            </a:r>
            <a:r>
              <a:rPr lang="en-US" sz="1997" baseline="0" b="0" i="0" dirty="0" spc="-3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an</a:t>
            </a:r>
            <a:r>
              <a:rPr lang="en-US" sz="1997" baseline="0" b="0" i="0" dirty="0" spc="-11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tmachung zur D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finition des </a:t>
            </a:r>
            <a:r>
              <a:rPr lang="en-US" sz="1997" baseline="0" b="1" i="0" dirty="0" spc="-25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ele</a:t>
            </a:r>
            <a:r>
              <a:rPr lang="en-US" sz="1997" baseline="0" b="1" i="0" dirty="0" spc="-31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a</a:t>
            </a:r>
            <a:r>
              <a:rPr lang="en-US" sz="1997" baseline="0" b="1" i="0" dirty="0" spc="-19">
                <a:latin typeface="Calibri-Bold" pitchFamily="0" charset="1"/>
              </a:rPr>
              <a:t>n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 Mar</a:t>
            </a:r>
            <a:r>
              <a:rPr lang="en-US" sz="1997" baseline="0" b="1" i="0" dirty="0" spc="-15">
                <a:latin typeface="Calibri-Bold" pitchFamily="0" charset="1"/>
              </a:rPr>
              <a:t>k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es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ö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tlichung einer 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esonder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Mi</a:t>
            </a:r>
            <a:r>
              <a:rPr lang="en-US" sz="1997" baseline="0" b="0" i="0" dirty="0" spc="-29">
                <a:latin typeface="Calibri" pitchFamily="0" charset="1"/>
              </a:rPr>
              <a:t>t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eilung zur Mar</a:t>
            </a:r>
            <a:r>
              <a:rPr lang="en-US" sz="1997" baseline="0" b="0" i="0" dirty="0" spc="-15">
                <a:latin typeface="Calibri" pitchFamily="0" charset="1"/>
              </a:rPr>
              <a:t>k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abg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enzung und </a:t>
            </a:r>
            <a:r>
              <a:rPr lang="en-US" sz="1997" baseline="0" b="1" i="0" dirty="0" spc="0">
                <a:latin typeface="Calibri-Bold" pitchFamily="0" charset="1"/>
              </a:rPr>
              <a:t>Be</a:t>
            </a:r>
            <a:r>
              <a:rPr lang="en-US" sz="1997" baseline="0" b="1" i="0" dirty="0" spc="-19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timmung </a:t>
            </a:r>
            <a:r>
              <a:rPr lang="en-US" sz="1997" baseline="0" b="1" i="0" dirty="0" spc="-15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on </a:t>
            </a:r>
          </a:p>
        </p:txBody>
      </p:sp>
      <p:sp>
        <p:nvSpPr>
          <p:cNvPr id="209" name="Rectangle 209"/>
          <p:cNvSpPr/>
          <p:nvPr/>
        </p:nvSpPr>
        <p:spPr>
          <a:xfrm rot="0" flipH="0" flipV="0">
            <a:off x="1285239" y="4713212"/>
            <a:ext cx="3922754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1" i="0" dirty="0" spc="0">
                <a:latin typeface="Calibri-Bold" pitchFamily="0" charset="1"/>
              </a:rPr>
              <a:t>Mar</a:t>
            </a:r>
            <a:r>
              <a:rPr lang="en-US" sz="1997" baseline="0" b="1" i="0" dirty="0" spc="-15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tmac</a:t>
            </a:r>
            <a:r>
              <a:rPr lang="en-US" sz="1997" baseline="0" b="1" i="0" dirty="0" spc="-21">
                <a:latin typeface="Calibri-Bold" pitchFamily="0" charset="1"/>
              </a:rPr>
              <a:t>h</a:t>
            </a:r>
            <a:r>
              <a:rPr lang="en-US" sz="1997" baseline="0" b="1" i="0" dirty="0" spc="0">
                <a:latin typeface="Calibri-Bold" pitchFamily="0" charset="1"/>
              </a:rPr>
              <a:t>t </a:t>
            </a:r>
            <a:r>
              <a:rPr lang="en-US" sz="1997" baseline="0" b="0" i="0" dirty="0" spc="0">
                <a:latin typeface="Calibri" pitchFamily="0" charset="1"/>
              </a:rPr>
              <a:t>bei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Pl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</a:t>
            </a:r>
          </a:p>
        </p:txBody>
      </p:sp>
      <p:sp>
        <p:nvSpPr>
          <p:cNvPr id="210" name="Rectangle 210"/>
          <p:cNvSpPr/>
          <p:nvPr/>
        </p:nvSpPr>
        <p:spPr>
          <a:xfrm rot="0" flipH="0" flipV="0">
            <a:off x="942339" y="4988085"/>
            <a:ext cx="10146397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solidFill>
                  <a:srgbClr val="FF0000"/>
                </a:solidFill>
                <a:latin typeface="ArialMT" pitchFamily="0" charset="1"/>
              </a:rPr>
              <a:t>•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U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1997" baseline="0" b="0" i="0" dirty="0" spc="-35">
                <a:solidFill>
                  <a:srgbClr val="FF0000"/>
                </a:solidFill>
                <a:latin typeface="Calibri" pitchFamily="0" charset="1"/>
              </a:rPr>
              <a:t>r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suchung 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mar</a:t>
            </a:r>
            <a:r>
              <a:rPr lang="en-US" sz="1997" baseline="0" b="1" i="0" dirty="0" spc="-13">
                <a:solidFill>
                  <a:srgbClr val="FF0000"/>
                </a:solidFill>
                <a:latin typeface="Calibri-Bold" pitchFamily="0" charset="1"/>
              </a:rPr>
              <a:t>k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tübe</a:t>
            </a:r>
            <a:r>
              <a:rPr lang="en-US" sz="1997" baseline="0" b="1" i="0" dirty="0" spc="-23">
                <a:solidFill>
                  <a:srgbClr val="FF0000"/>
                </a:solidFill>
                <a:latin typeface="Calibri-Bold" pitchFamily="0" charset="1"/>
              </a:rPr>
              <a:t>r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g</a:t>
            </a:r>
            <a:r>
              <a:rPr lang="en-US" sz="1997" baseline="0" b="1" i="0" dirty="0" spc="-17">
                <a:solidFill>
                  <a:srgbClr val="FF0000"/>
                </a:solidFill>
                <a:latin typeface="Calibri-Bold" pitchFamily="0" charset="1"/>
              </a:rPr>
              <a:t>r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ei</a:t>
            </a:r>
            <a:r>
              <a:rPr lang="en-US" sz="1997" baseline="0" b="1" i="0" dirty="0" spc="-27">
                <a:solidFill>
                  <a:srgbClr val="FF0000"/>
                </a:solidFill>
                <a:latin typeface="Calibri-Bold" pitchFamily="0" charset="1"/>
              </a:rPr>
              <a:t>f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ender Mar</a:t>
            </a:r>
            <a:r>
              <a:rPr lang="en-US" sz="1997" baseline="0" b="1" i="0" dirty="0" spc="-15">
                <a:solidFill>
                  <a:srgbClr val="FF0000"/>
                </a:solidFill>
                <a:latin typeface="Calibri-Bold" pitchFamily="0" charset="1"/>
              </a:rPr>
              <a:t>k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-17">
                <a:solidFill>
                  <a:srgbClr val="FF0000"/>
                </a:solidFill>
                <a:latin typeface="Calibri-Bold" pitchFamily="0" charset="1"/>
              </a:rPr>
              <a:t>v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</a:t>
            </a:r>
            <a:r>
              <a:rPr lang="en-US" sz="1997" baseline="0" b="1" i="0" dirty="0" spc="-21">
                <a:solidFill>
                  <a:srgbClr val="FF0000"/>
                </a:solidFill>
                <a:latin typeface="Calibri-Bold" pitchFamily="0" charset="1"/>
              </a:rPr>
              <a:t>r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schluss</a:t>
            </a:r>
            <a:r>
              <a:rPr lang="en-US" sz="1997" baseline="0" b="1" i="0" dirty="0" spc="-23">
                <a:solidFill>
                  <a:srgbClr val="FF0000"/>
                </a:solidFill>
                <a:latin typeface="Calibri-Bold" pitchFamily="0" charset="1"/>
              </a:rPr>
              <a:t>s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-45">
                <a:solidFill>
                  <a:srgbClr val="FF0000"/>
                </a:solidFill>
                <a:latin typeface="Calibri-Bold" pitchFamily="0" charset="1"/>
              </a:rPr>
              <a:t>r</a:t>
            </a:r>
            <a:r>
              <a:rPr lang="en-US" sz="1997" baseline="0" b="1" i="0" dirty="0" spc="-21">
                <a:solidFill>
                  <a:srgbClr val="FF0000"/>
                </a:solidFill>
                <a:latin typeface="Calibri-Bold" pitchFamily="0" charset="1"/>
              </a:rPr>
              <a:t>at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egie</a:t>
            </a:r>
            <a:r>
              <a:rPr lang="en-US" sz="1997" baseline="0" b="1" i="0" dirty="0" spc="493">
                <a:solidFill>
                  <a:srgbClr val="FF0000"/>
                </a:solidFill>
                <a:latin typeface="Calibri-Bold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in der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onomie und </a:t>
            </a:r>
          </a:p>
        </p:txBody>
      </p:sp>
      <p:sp>
        <p:nvSpPr>
          <p:cNvPr id="211" name="Rectangle 211"/>
          <p:cNvSpPr/>
          <p:nvPr/>
        </p:nvSpPr>
        <p:spPr>
          <a:xfrm rot="0" flipH="0" flipV="0">
            <a:off x="1285239" y="5353292"/>
            <a:ext cx="8118857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der Möglich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1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en, ihnen mit den Mi</a:t>
            </a:r>
            <a:r>
              <a:rPr lang="en-US" sz="1997" baseline="0" b="0" i="0" dirty="0" spc="-29">
                <a:latin typeface="Calibri" pitchFamily="0" charset="1"/>
              </a:rPr>
              <a:t>t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eln des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erbs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echts zu be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egnen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12" name="Freeform 212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3" name="Freeform 213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4" name="Freeform 214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5" name="Freeform 215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6" name="Freeform 216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7" name="Freeform 217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8" name="Rectangle 218"/>
          <p:cNvSpPr/>
          <p:nvPr/>
        </p:nvSpPr>
        <p:spPr>
          <a:xfrm rot="0" flipH="0" flipV="0">
            <a:off x="914400" y="692417"/>
            <a:ext cx="10174577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</a:t>
            </a:r>
            <a:r>
              <a:rPr lang="en-US" sz="2802" baseline="0" b="1" i="0" dirty="0" spc="100">
                <a:latin typeface="Calibri-Bold" pitchFamily="0" charset="1"/>
              </a:rPr>
              <a:t>:</a:t>
            </a:r>
            <a:r>
              <a:rPr lang="en-US" sz="2802" baseline="0" b="1" i="0" dirty="0" spc="0">
                <a:latin typeface="Calibri-Bold" pitchFamily="0" charset="1"/>
              </a:rPr>
              <a:t> D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Z</a:t>
            </a:r>
            <a:r>
              <a:rPr lang="en-US" sz="2802" baseline="0" b="1" i="0" dirty="0" spc="100">
                <a:latin typeface="Calibri-Bold" pitchFamily="0" charset="1"/>
              </a:rPr>
              <a:t>U</a:t>
            </a:r>
            <a:r>
              <a:rPr lang="en-US" sz="2802" baseline="0" b="1" i="0" dirty="0" spc="0">
                <a:latin typeface="Calibri-Bold" pitchFamily="0" charset="1"/>
              </a:rPr>
              <a:t>GA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UN</a:t>
            </a:r>
            <a:r>
              <a:rPr lang="en-US" sz="2802" baseline="0" b="1" i="0" dirty="0" spc="0">
                <a:latin typeface="Calibri-Bold" pitchFamily="0" charset="1"/>
              </a:rPr>
              <a:t>D D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SE</a:t>
            </a:r>
            <a:r>
              <a:rPr lang="en-US" sz="2802" baseline="0" b="1" i="0" dirty="0" spc="0">
                <a:latin typeface="Calibri-Bold" pitchFamily="0" charset="1"/>
              </a:rPr>
              <a:t>LBSTBEST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MMT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  <a:r>
              <a:rPr lang="en-US" sz="2802" baseline="0" b="1" i="0" dirty="0" spc="100">
                <a:latin typeface="Calibri-Bold" pitchFamily="0" charset="1"/>
              </a:rPr>
              <a:t>U</a:t>
            </a:r>
            <a:r>
              <a:rPr lang="en-US" sz="2802" baseline="0" b="1" i="0" dirty="0" spc="0">
                <a:latin typeface="Calibri-Bold" pitchFamily="0" charset="1"/>
              </a:rPr>
              <a:t>M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A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103">
                <a:latin typeface="Calibri-Bold" pitchFamily="0" charset="1"/>
              </a:rPr>
              <a:t>G</a:t>
            </a:r>
            <a:r>
              <a:rPr lang="en-US" sz="2802" baseline="0" b="1" i="0" dirty="0" spc="0">
                <a:latin typeface="Calibri-Bold" pitchFamily="0" charset="1"/>
              </a:rPr>
              <a:t> M</a:t>
            </a:r>
            <a:r>
              <a:rPr lang="en-US" sz="2802" baseline="0" b="1" i="0" dirty="0" spc="100">
                <a:latin typeface="Calibri-Bold" pitchFamily="0" charset="1"/>
              </a:rPr>
              <a:t>I</a:t>
            </a:r>
            <a:r>
              <a:rPr lang="en-US" sz="2802" baseline="0" b="1" i="0" dirty="0" spc="0">
                <a:latin typeface="Calibri-Bold" pitchFamily="0" charset="1"/>
              </a:rPr>
              <a:t>T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0">
                <a:latin typeface="Calibri-Bold" pitchFamily="0" charset="1"/>
              </a:rPr>
              <a:t>D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 S</a:t>
            </a:r>
            <a:r>
              <a:rPr lang="en-US" sz="2802" baseline="0" b="1" i="0" dirty="0" spc="-120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Ä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K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N</a:t>
            </a:r>
          </a:p>
        </p:txBody>
      </p:sp>
      <p:sp>
        <p:nvSpPr>
          <p:cNvPr id="219" name="Rectangle 219"/>
          <p:cNvSpPr/>
          <p:nvPr/>
        </p:nvSpPr>
        <p:spPr>
          <a:xfrm rot="0" flipH="0" flipV="0">
            <a:off x="1005839" y="1812024"/>
            <a:ext cx="10411198" cy="12646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In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tionen </a:t>
            </a:r>
            <a:r>
              <a:rPr lang="en-US" sz="1997" baseline="0" b="0" i="0" dirty="0" spc="456">
                <a:latin typeface="Calibri" pitchFamily="0" charset="1"/>
              </a:rPr>
              <a:t>–</a:t>
            </a:r>
            <a:r>
              <a:rPr lang="en-US" sz="1997" baseline="0" b="0" i="0" dirty="0" spc="0">
                <a:latin typeface="Calibri" pitchFamily="0" charset="1"/>
              </a:rPr>
              <a:t>über (po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tielle) </a:t>
            </a:r>
            <a:r>
              <a:rPr lang="en-US" sz="1997" baseline="0" b="0" i="0" dirty="0" spc="-2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unden, Geschäftspartne</a:t>
            </a:r>
            <a:r>
              <a:rPr lang="en-US" sz="1997" baseline="0" b="0" i="0" dirty="0" spc="-16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, P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odukt</a:t>
            </a:r>
            <a:r>
              <a:rPr lang="en-US" sz="1997" baseline="0" b="0" i="0" dirty="0" spc="462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und Mar</a:t>
            </a:r>
            <a:r>
              <a:rPr lang="en-US" sz="1997" baseline="0" b="0" i="0" dirty="0" spc="-15">
                <a:latin typeface="Calibri" pitchFamily="0" charset="1"/>
              </a:rPr>
              <a:t>k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twicklun</a:t>
            </a:r>
            <a:r>
              <a:rPr lang="en-US" sz="1997" baseline="0" b="0" i="0" dirty="0" spc="-1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0">
                <a:latin typeface="Calibri" pitchFamily="0" charset="1"/>
              </a:rPr>
              <a:t>–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sind 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ale </a:t>
            </a: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erbspa</a:t>
            </a:r>
            <a:r>
              <a:rPr lang="en-US" sz="1997" baseline="0" b="0" i="0" dirty="0" spc="-4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ame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 in der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Ö</a:t>
            </a:r>
            <a:r>
              <a:rPr lang="en-US" sz="1997" baseline="0" b="0" i="0" dirty="0" spc="-7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onomie und 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önnen </a:t>
            </a:r>
            <a:r>
              <a:rPr lang="en-US" sz="1997" baseline="0" b="0" i="0" dirty="0" spc="-19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eit über den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u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sprünglichen Mar</a:t>
            </a:r>
            <a:r>
              <a:rPr lang="en-US" sz="1997" baseline="0" b="0" i="0" dirty="0" spc="-11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6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-29">
                <a:latin typeface="Calibri" pitchFamily="0" charset="1"/>
              </a:rPr>
              <a:t>e</a:t>
            </a:r>
            <a:r>
              <a:rPr lang="en-US" sz="1997" baseline="0" b="0" i="0" dirty="0" spc="0">
                <a:latin typeface="Calibri" pitchFamily="0" charset="1"/>
              </a:rPr>
              <a:t>xt hinaus Bedeutung und </a:t>
            </a:r>
            <a:r>
              <a:rPr lang="en-US" sz="1997" baseline="0" b="0" i="0" dirty="0" spc="-71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ert erlan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en. Der Zu</a:t>
            </a:r>
            <a:r>
              <a:rPr lang="en-US" sz="1997" baseline="0" b="0" i="0" dirty="0" spc="-3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ang </a:t>
            </a:r>
            <a:r>
              <a:rPr lang="en-US" sz="1997" baseline="0" b="0" i="0" dirty="0" spc="-1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u 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wi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 damit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ese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tlich.  </a:t>
            </a:r>
          </a:p>
        </p:txBody>
      </p:sp>
      <p:sp>
        <p:nvSpPr>
          <p:cNvPr id="220" name="Rectangle 220"/>
          <p:cNvSpPr/>
          <p:nvPr/>
        </p:nvSpPr>
        <p:spPr>
          <a:xfrm rot="0" flipH="0" flipV="0">
            <a:off x="1005839" y="3412224"/>
            <a:ext cx="2150032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(4-8): </a:t>
            </a:r>
          </a:p>
        </p:txBody>
      </p:sp>
      <p:sp>
        <p:nvSpPr>
          <p:cNvPr id="221" name="Rectangle 221"/>
          <p:cNvSpPr/>
          <p:nvPr/>
        </p:nvSpPr>
        <p:spPr>
          <a:xfrm rot="0" flipH="0" flipV="0">
            <a:off x="1005839" y="3687097"/>
            <a:ext cx="9830209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2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ormulierung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Grunds</a:t>
            </a:r>
            <a:r>
              <a:rPr lang="en-US" sz="1997" baseline="0" b="0" i="0" dirty="0" spc="-17">
                <a:latin typeface="Calibri" pitchFamily="0" charset="1"/>
              </a:rPr>
              <a:t>ä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en, </a:t>
            </a:r>
            <a:r>
              <a:rPr lang="en-US" sz="1997" baseline="0" b="0" i="0" dirty="0" spc="-23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ann und wie Nut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ern ein 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 ein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äu</a:t>
            </a:r>
            <a:r>
              <a:rPr lang="en-US" sz="1997" baseline="0" b="0" i="0" dirty="0" spc="-13">
                <a:latin typeface="Calibri" pitchFamily="0" charset="1"/>
              </a:rPr>
              <a:t>m</a:t>
            </a:r>
            <a:r>
              <a:rPr lang="en-US" sz="1997" baseline="0" b="0" i="0" dirty="0" spc="0">
                <a:latin typeface="Calibri" pitchFamily="0" charset="1"/>
              </a:rPr>
              <a:t>t 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 soll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e, </a:t>
            </a:r>
          </a:p>
        </p:txBody>
      </p:sp>
      <p:sp>
        <p:nvSpPr>
          <p:cNvPr id="222" name="Rectangle 222"/>
          <p:cNvSpPr/>
          <p:nvPr/>
        </p:nvSpPr>
        <p:spPr>
          <a:xfrm rot="0" flipH="0" flipV="0">
            <a:off x="1005839" y="4052062"/>
            <a:ext cx="7648521" cy="6250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2900"/>
            <a:r>
              <a:rPr lang="en-US" sz="2000" baseline="0" b="1" i="0" dirty="0" spc="0">
                <a:latin typeface="Calibri-Bold" pitchFamily="0" charset="1"/>
              </a:rPr>
              <a:t>Dri</a:t>
            </a:r>
            <a:r>
              <a:rPr lang="en-US" sz="2000" baseline="0" b="1" i="0" dirty="0" spc="-30">
                <a:latin typeface="Calibri-Bold" pitchFamily="0" charset="1"/>
              </a:rPr>
              <a:t>t</a:t>
            </a:r>
            <a:r>
              <a:rPr lang="en-US" sz="2000" baseline="0" b="1" i="0" dirty="0" spc="-22">
                <a:latin typeface="Calibri-Bold" pitchFamily="0" charset="1"/>
              </a:rPr>
              <a:t>t</a:t>
            </a:r>
            <a:r>
              <a:rPr lang="en-US" sz="2000" baseline="0" b="1" i="0" dirty="0" spc="0">
                <a:latin typeface="Calibri-Bold" pitchFamily="0" charset="1"/>
              </a:rPr>
              <a:t>anbi</a:t>
            </a:r>
            <a:r>
              <a:rPr lang="en-US" sz="2000" baseline="0" b="1" i="0" dirty="0" spc="-14">
                <a:latin typeface="Calibri-Bold" pitchFamily="0" charset="1"/>
              </a:rPr>
              <a:t>e</a:t>
            </a:r>
            <a:r>
              <a:rPr lang="en-US" sz="2000" baseline="0" b="1" i="0" dirty="0" spc="-28">
                <a:latin typeface="Calibri-Bold" pitchFamily="0" charset="1"/>
              </a:rPr>
              <a:t>t</a:t>
            </a:r>
            <a:r>
              <a:rPr lang="en-US" sz="2000" baseline="0" b="1" i="0" dirty="0" spc="0">
                <a:latin typeface="Calibri-Bold" pitchFamily="0" charset="1"/>
              </a:rPr>
              <a:t>ern </a:t>
            </a:r>
            <a:r>
              <a:rPr lang="en-US" sz="2000" baseline="0" b="0" i="0" dirty="0" spc="0">
                <a:latin typeface="Calibri" pitchFamily="0" charset="1"/>
              </a:rPr>
              <a:t>ein </a:t>
            </a:r>
            <a:r>
              <a:rPr lang="en-US" sz="2000" baseline="0" b="1" i="0" dirty="0" spc="0">
                <a:latin typeface="Calibri-Bold" pitchFamily="0" charset="1"/>
              </a:rPr>
              <a:t>digi</a:t>
            </a:r>
            <a:r>
              <a:rPr lang="en-US" sz="2000" baseline="0" b="1" i="0" dirty="0" spc="-21">
                <a:latin typeface="Calibri-Bold" pitchFamily="0" charset="1"/>
              </a:rPr>
              <a:t>t</a:t>
            </a:r>
            <a:r>
              <a:rPr lang="en-US" sz="2000" baseline="0" b="1" i="0" dirty="0" spc="0">
                <a:latin typeface="Calibri-Bold" pitchFamily="0" charset="1"/>
              </a:rPr>
              <a:t>ales</a:t>
            </a:r>
            <a:r>
              <a:rPr lang="en-US" sz="2000" baseline="0" b="1" i="0" dirty="0" spc="-10">
                <a:latin typeface="Calibri-Bold" pitchFamily="0" charset="1"/>
              </a:rPr>
              <a:t> </a:t>
            </a:r>
            <a:r>
              <a:rPr lang="en-US" sz="2000" baseline="0" b="1" i="0" dirty="0" spc="0">
                <a:latin typeface="Calibri-Bold" pitchFamily="0" charset="1"/>
              </a:rPr>
              <a:t>Nut</a:t>
            </a:r>
            <a:r>
              <a:rPr lang="en-US" sz="2000" baseline="0" b="1" i="0" dirty="0" spc="-38">
                <a:latin typeface="Calibri-Bold" pitchFamily="0" charset="1"/>
              </a:rPr>
              <a:t>z</a:t>
            </a:r>
            <a:r>
              <a:rPr lang="en-US" sz="2000" baseline="0" b="1" i="0" dirty="0" spc="0">
                <a:latin typeface="Calibri-Bold" pitchFamily="0" charset="1"/>
              </a:rPr>
              <a:t>er</a:t>
            </a:r>
            <a:r>
              <a:rPr lang="en-US" sz="2000" baseline="0" b="1" i="0" dirty="0" spc="-54">
                <a:latin typeface="Calibri-Bold" pitchFamily="0" charset="1"/>
              </a:rPr>
              <a:t>k</a:t>
            </a:r>
            <a:r>
              <a:rPr lang="en-US" sz="2000" baseline="0" b="1" i="0" dirty="0" spc="0">
                <a:latin typeface="Calibri-Bold" pitchFamily="0" charset="1"/>
              </a:rPr>
              <a:t>o</a:t>
            </a:r>
            <a:r>
              <a:rPr lang="en-US" sz="2000" baseline="0" b="1" i="0" dirty="0" spc="-20">
                <a:latin typeface="Calibri-Bold" pitchFamily="0" charset="1"/>
              </a:rPr>
              <a:t>n</a:t>
            </a:r>
            <a:r>
              <a:rPr lang="en-US" sz="2000" baseline="0" b="1" i="0" dirty="0" spc="-21">
                <a:latin typeface="Calibri-Bold" pitchFamily="0" charset="1"/>
              </a:rPr>
              <a:t>t</a:t>
            </a:r>
            <a:r>
              <a:rPr lang="en-US" sz="2000" baseline="0" b="1" i="0" dirty="0" spc="0">
                <a:latin typeface="Calibri-Bold" pitchFamily="0" charset="1"/>
              </a:rPr>
              <a:t>o </a:t>
            </a:r>
            <a:r>
              <a:rPr lang="en-US" sz="2000" baseline="0" b="0" i="0" dirty="0" spc="-10">
                <a:latin typeface="Calibri" pitchFamily="0" charset="1"/>
              </a:rPr>
              <a:t>z</a:t>
            </a:r>
            <a:r>
              <a:rPr lang="en-US" sz="2000" baseline="0" b="0" i="0" dirty="0" spc="0">
                <a:latin typeface="Calibri" pitchFamily="0" charset="1"/>
              </a:rPr>
              <a:t>u</a:t>
            </a:r>
            <a:r>
              <a:rPr lang="en-US" sz="2000" baseline="0" b="0" i="0" dirty="0" spc="-35">
                <a:latin typeface="Calibri" pitchFamily="0" charset="1"/>
              </a:rPr>
              <a:t>g</a:t>
            </a:r>
            <a:r>
              <a:rPr lang="en-US" sz="2000" baseline="0" b="0" i="0" dirty="0" spc="0">
                <a:latin typeface="Calibri" pitchFamily="0" charset="1"/>
              </a:rPr>
              <a:t>änglich </a:t>
            </a:r>
            <a:r>
              <a:rPr lang="en-US" sz="2000" baseline="0" b="0" i="0" dirty="0" spc="-12">
                <a:latin typeface="Calibri" pitchFamily="0" charset="1"/>
              </a:rPr>
              <a:t>z</a:t>
            </a:r>
            <a:r>
              <a:rPr lang="en-US" sz="2000" baseline="0" b="0" i="0" dirty="0" spc="0">
                <a:latin typeface="Calibri" pitchFamily="0" charset="1"/>
              </a:rPr>
              <a:t>u machen</a:t>
            </a:r>
          </a:p>
          <a:p>
            <a:pPr marL="0">
              <a:lnSpc>
                <a:spcPts val="2521"/>
              </a:lnSpc>
            </a:pPr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U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suchung der Machbar</a:t>
            </a:r>
            <a:r>
              <a:rPr lang="en-US" sz="1997" baseline="0" b="0" i="0" dirty="0" spc="-6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eit der Einric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</a:t>
            </a:r>
            <a:r>
              <a:rPr lang="en-US" sz="1997" baseline="0" b="1" i="0" dirty="0" spc="0">
                <a:latin typeface="Calibri-Bold" pitchFamily="0" charset="1"/>
              </a:rPr>
              <a:t>D</a:t>
            </a:r>
            <a:r>
              <a:rPr lang="en-US" sz="1997" baseline="0" b="1" i="0" dirty="0" spc="-19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13">
                <a:latin typeface="Calibri-Bold" pitchFamily="0" charset="1"/>
              </a:rPr>
              <a:t>n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27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euhändern</a:t>
            </a:r>
          </a:p>
        </p:txBody>
      </p:sp>
      <p:sp>
        <p:nvSpPr>
          <p:cNvPr id="223" name="Rectangle 223"/>
          <p:cNvSpPr/>
          <p:nvPr/>
        </p:nvSpPr>
        <p:spPr>
          <a:xfrm rot="0" flipH="0" flipV="0">
            <a:off x="1005839" y="4647471"/>
            <a:ext cx="9833268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23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</a:t>
            </a:r>
            <a:r>
              <a:rPr lang="en-US" sz="1997" baseline="0" b="1" i="0" dirty="0" spc="0">
                <a:latin typeface="Calibri-Bold" pitchFamily="0" charset="1"/>
              </a:rPr>
              <a:t>Be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eit</a:t>
            </a:r>
            <a:r>
              <a:rPr lang="en-US" sz="1997" baseline="0" b="1" i="0" dirty="0" spc="-23">
                <a:latin typeface="Calibri-Bold" pitchFamily="0" charset="1"/>
              </a:rPr>
              <a:t>s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ellung </a:t>
            </a:r>
            <a:r>
              <a:rPr lang="en-US" sz="1997" baseline="0" b="1" i="0" dirty="0" spc="-15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on </a:t>
            </a:r>
            <a:r>
              <a:rPr lang="en-US" sz="1997" baseline="0" b="1" i="0" dirty="0" spc="-17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tru</a:t>
            </a:r>
            <a:r>
              <a:rPr lang="en-US" sz="1997" baseline="0" b="1" i="0" dirty="0" spc="-13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turier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 D</a:t>
            </a:r>
            <a:r>
              <a:rPr lang="en-US" sz="1997" baseline="0" b="1" i="0" dirty="0" spc="-19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 </a:t>
            </a:r>
            <a:r>
              <a:rPr lang="en-US" sz="1997" baseline="0" b="0" i="0" dirty="0" spc="0">
                <a:latin typeface="Calibri" pitchFamily="0" charset="1"/>
              </a:rPr>
              <a:t>über 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anda</a:t>
            </a:r>
            <a:r>
              <a:rPr lang="en-US" sz="1997" baseline="0" b="0" i="0" dirty="0" spc="-3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disier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Pl</a:t>
            </a:r>
            <a:r>
              <a:rPr lang="en-US" sz="1997" baseline="0" b="0" i="0" dirty="0" spc="-19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 und in </a:t>
            </a:r>
          </a:p>
          <a:p>
            <a:pPr marL="34290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enen i</a:t>
            </a:r>
            <a:r>
              <a:rPr lang="en-US" sz="1997" baseline="0" b="0" i="0" dirty="0" spc="-17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ope</a:t>
            </a:r>
            <a:r>
              <a:rPr lang="en-US" sz="1997" baseline="0" b="0" i="0" dirty="0" spc="-3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ablen 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ö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tliche Einric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</a:t>
            </a:r>
            <a:r>
              <a:rPr lang="en-US" sz="1997" baseline="0" b="0" i="0" dirty="0" spc="-11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</a:p>
        </p:txBody>
      </p:sp>
      <p:sp>
        <p:nvSpPr>
          <p:cNvPr id="224" name="Rectangle 224"/>
          <p:cNvSpPr/>
          <p:nvPr/>
        </p:nvSpPr>
        <p:spPr>
          <a:xfrm rot="0" flipH="0" flipV="0">
            <a:off x="1005839" y="5287551"/>
            <a:ext cx="10133837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arbeitung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</a:t>
            </a:r>
            <a:r>
              <a:rPr lang="en-US" sz="1997" baseline="0" b="1" i="0" dirty="0" spc="0">
                <a:latin typeface="Calibri-Bold" pitchFamily="0" charset="1"/>
              </a:rPr>
              <a:t>D</a:t>
            </a:r>
            <a:r>
              <a:rPr lang="en-US" sz="1997" baseline="0" b="1" i="0" dirty="0" spc="-19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</a:t>
            </a:r>
            <a:r>
              <a:rPr lang="en-US" sz="1997" baseline="0" b="1" i="0" dirty="0" spc="-19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45">
                <a:latin typeface="Calibri-Bold" pitchFamily="0" charset="1"/>
              </a:rPr>
              <a:t>r</a:t>
            </a:r>
            <a:r>
              <a:rPr lang="en-US" sz="1997" baseline="0" b="1" i="0" dirty="0" spc="-21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egie</a:t>
            </a:r>
            <a:r>
              <a:rPr lang="en-US" sz="1997" baseline="0" b="1" i="0" dirty="0" spc="473">
                <a:latin typeface="Calibri-Bold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für die Sammlung, Nutzung und Be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eit</a:t>
            </a:r>
            <a:r>
              <a:rPr lang="en-US" sz="1997" baseline="0" b="0" i="0" dirty="0" spc="-19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ellung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D</a:t>
            </a:r>
            <a:r>
              <a:rPr lang="en-US" sz="1997" baseline="0" b="0" i="0" dirty="0" spc="-17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des </a:t>
            </a:r>
          </a:p>
          <a:p>
            <a:pPr marL="342900">
              <a:lnSpc>
                <a:spcPts val="2520"/>
              </a:lnSpc>
            </a:pPr>
            <a:r>
              <a:rPr lang="en-US" sz="1997" baseline="0" b="0" i="0" dirty="0" spc="0">
                <a:latin typeface="Calibri" pitchFamily="0" charset="1"/>
              </a:rPr>
              <a:t>ö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tlichen Se</a:t>
            </a:r>
            <a:r>
              <a:rPr lang="en-US" sz="1997" baseline="0" b="0" i="0" dirty="0" spc="-13">
                <a:latin typeface="Calibri" pitchFamily="0" charset="1"/>
              </a:rPr>
              <a:t>k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 und der Dasein</a:t>
            </a:r>
            <a:r>
              <a:rPr lang="en-US" sz="1997" baseline="0" b="0" i="0" dirty="0" spc="-29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so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</a:p>
        </p:txBody>
      </p:sp>
      <p:sp>
        <p:nvSpPr>
          <p:cNvPr id="225" name="Rectangle 225"/>
          <p:cNvSpPr/>
          <p:nvPr/>
        </p:nvSpPr>
        <p:spPr>
          <a:xfrm rot="0" flipH="0" flipV="0">
            <a:off x="1005839" y="5927631"/>
            <a:ext cx="10321714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7">
                <a:latin typeface="Calibri" pitchFamily="0" charset="1"/>
              </a:rPr>
              <a:t>p</a:t>
            </a:r>
            <a:r>
              <a:rPr lang="en-US" sz="1997" baseline="0" b="0" i="0" dirty="0" spc="0">
                <a:latin typeface="Calibri" pitchFamily="0" charset="1"/>
              </a:rPr>
              <a:t>flic</a:t>
            </a:r>
            <a:r>
              <a:rPr lang="en-US" sz="1997" baseline="0" b="0" i="0" dirty="0" spc="-13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tung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U</a:t>
            </a:r>
            <a:r>
              <a:rPr lang="en-US" sz="1997" baseline="0" b="0" i="0" dirty="0" spc="-19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ernehmen, die im Zu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einer </a:t>
            </a:r>
            <a:r>
              <a:rPr lang="en-US" sz="1997" baseline="0" b="0" i="0" dirty="0" spc="-157">
                <a:latin typeface="Calibri" pitchFamily="0" charset="1"/>
              </a:rPr>
              <a:t>T</a:t>
            </a:r>
            <a:r>
              <a:rPr lang="en-US" sz="1997" baseline="0" b="0" i="0" dirty="0" spc="-15">
                <a:latin typeface="Calibri" pitchFamily="0" charset="1"/>
              </a:rPr>
              <a:t>ä</a:t>
            </a:r>
            <a:r>
              <a:rPr lang="en-US" sz="1997" baseline="0" b="0" i="0" dirty="0" spc="0">
                <a:latin typeface="Calibri" pitchFamily="0" charset="1"/>
              </a:rPr>
              <a:t>tig</a:t>
            </a: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eit für die ö</a:t>
            </a:r>
            <a:r>
              <a:rPr lang="en-US" sz="1997" baseline="0" b="0" i="0" dirty="0" spc="-11">
                <a:latin typeface="Calibri" pitchFamily="0" charset="1"/>
              </a:rPr>
              <a:t>f</a:t>
            </a:r>
            <a:r>
              <a:rPr lang="en-US" sz="1997" baseline="0" b="0" i="0" dirty="0" spc="-4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tliche Hand 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enerier</a:t>
            </a:r>
            <a:r>
              <a:rPr lang="en-US" sz="1997" baseline="0" b="0" i="0" dirty="0" spc="-23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</a:p>
          <a:p>
            <a:pPr marL="342900">
              <a:lnSpc>
                <a:spcPts val="2520"/>
              </a:lnSpc>
            </a:pPr>
            <a:r>
              <a:rPr lang="en-US" sz="1997" baseline="0" b="1" i="0" dirty="0" spc="0">
                <a:latin typeface="Calibri-Bold" pitchFamily="0" charset="1"/>
              </a:rPr>
              <a:t>D</a:t>
            </a:r>
            <a:r>
              <a:rPr lang="en-US" sz="1997" baseline="0" b="1" i="0" dirty="0" spc="-19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en </a:t>
            </a:r>
            <a:r>
              <a:rPr lang="en-US" sz="1997" baseline="0" b="1" i="0" dirty="0" spc="-13">
                <a:latin typeface="Calibri-Bold" pitchFamily="0" charset="1"/>
              </a:rPr>
              <a:t>z</a:t>
            </a:r>
            <a:r>
              <a:rPr lang="en-US" sz="1997" baseline="0" b="1" i="0" dirty="0" spc="0">
                <a:latin typeface="Calibri-Bold" pitchFamily="0" charset="1"/>
              </a:rPr>
              <a:t>ur Nut</a:t>
            </a:r>
            <a:r>
              <a:rPr lang="en-US" sz="1997" baseline="0" b="1" i="0" dirty="0" spc="-17">
                <a:latin typeface="Calibri-Bold" pitchFamily="0" charset="1"/>
              </a:rPr>
              <a:t>z</a:t>
            </a:r>
            <a:r>
              <a:rPr lang="en-US" sz="1997" baseline="0" b="1" i="0" dirty="0" spc="0">
                <a:latin typeface="Calibri-Bold" pitchFamily="0" charset="1"/>
              </a:rPr>
              <a:t>ung und </a:t>
            </a:r>
            <a:r>
              <a:rPr lang="en-US" sz="1997" baseline="0" b="1" i="0" dirty="0" spc="-67">
                <a:latin typeface="Calibri-Bold" pitchFamily="0" charset="1"/>
              </a:rPr>
              <a:t>W</a:t>
            </a:r>
            <a:r>
              <a:rPr lang="en-US" sz="1997" baseline="0" b="1" i="0" dirty="0" spc="0">
                <a:latin typeface="Calibri-Bold" pitchFamily="0" charset="1"/>
              </a:rPr>
              <a:t>ei</a:t>
            </a:r>
            <a:r>
              <a:rPr lang="en-US" sz="1997" baseline="0" b="1" i="0" dirty="0" spc="-23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-35">
                <a:latin typeface="Calibri-Bold" pitchFamily="0" charset="1"/>
              </a:rPr>
              <a:t>g</a:t>
            </a:r>
            <a:r>
              <a:rPr lang="en-US" sz="1997" baseline="0" b="1" i="0" dirty="0" spc="0">
                <a:latin typeface="Calibri-Bold" pitchFamily="0" charset="1"/>
              </a:rPr>
              <a:t>abe an Dri</a:t>
            </a:r>
            <a:r>
              <a:rPr lang="en-US" sz="1997" baseline="0" b="1" i="0" dirty="0" spc="-29">
                <a:latin typeface="Calibri-Bold" pitchFamily="0" charset="1"/>
              </a:rPr>
              <a:t>t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 </a:t>
            </a:r>
            <a:r>
              <a:rPr lang="en-US" sz="1997" baseline="0" b="0" i="0" dirty="0" spc="0">
                <a:latin typeface="Calibri" pitchFamily="0" charset="1"/>
              </a:rPr>
              <a:t>zur </a:t>
            </a:r>
            <a:r>
              <a:rPr lang="en-US" sz="1997" baseline="0" b="0" i="0" dirty="0" spc="-10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erfügung zu </a:t>
            </a:r>
            <a:r>
              <a:rPr lang="en-US" sz="1997" baseline="0" b="0" i="0" dirty="0" spc="-29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ellen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26" name="Freeform 226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7" name="Freeform 227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8" name="Freeform 228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9" name="Freeform 229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0" name="Freeform 230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1" name="Freeform 231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2" name="Rectangle 232"/>
          <p:cNvSpPr/>
          <p:nvPr/>
        </p:nvSpPr>
        <p:spPr>
          <a:xfrm rot="0" flipH="0" flipV="0">
            <a:off x="889000" y="692417"/>
            <a:ext cx="9659446" cy="8110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</a:t>
            </a:r>
            <a:r>
              <a:rPr lang="en-US" sz="2802" baseline="0" b="1" i="0" dirty="0" spc="100">
                <a:latin typeface="Calibri-Bold" pitchFamily="0" charset="1"/>
              </a:rPr>
              <a:t>I:</a:t>
            </a:r>
            <a:r>
              <a:rPr lang="en-US" sz="2802" baseline="0" b="1" i="0" dirty="0" spc="0">
                <a:latin typeface="Calibri-Bold" pitchFamily="0" charset="1"/>
              </a:rPr>
              <a:t> KLA</a:t>
            </a:r>
            <a:r>
              <a:rPr lang="en-US" sz="2802" baseline="0" b="1" i="0" dirty="0" spc="100">
                <a:latin typeface="Calibri-Bold" pitchFamily="0" charset="1"/>
              </a:rPr>
              <a:t>RE</a:t>
            </a:r>
            <a:r>
              <a:rPr lang="en-US" sz="2802" baseline="0" b="1" i="0" dirty="0" spc="0">
                <a:latin typeface="Calibri-Bold" pitchFamily="0" charset="1"/>
              </a:rPr>
              <a:t> V</a:t>
            </a:r>
            <a:r>
              <a:rPr lang="en-US" sz="2802" baseline="0" b="1" i="0" dirty="0" spc="100">
                <a:latin typeface="Calibri-Bold" pitchFamily="0" charset="1"/>
              </a:rPr>
              <a:t>E</a:t>
            </a:r>
            <a:r>
              <a:rPr lang="en-US" sz="2802" baseline="0" b="1" i="0" dirty="0" spc="0">
                <a:latin typeface="Calibri-Bold" pitchFamily="0" charset="1"/>
              </a:rPr>
              <a:t>RHA</a:t>
            </a:r>
            <a:r>
              <a:rPr lang="en-US" sz="2802" baseline="0" b="1" i="0" dirty="0" spc="-106">
                <a:latin typeface="Calibri-Bold" pitchFamily="0" charset="1"/>
              </a:rPr>
              <a:t>L</a:t>
            </a:r>
            <a:r>
              <a:rPr lang="en-US" sz="2802" baseline="0" b="1" i="0" dirty="0" spc="0">
                <a:latin typeface="Calibri-Bold" pitchFamily="0" charset="1"/>
              </a:rPr>
              <a:t>T</a:t>
            </a:r>
            <a:r>
              <a:rPr lang="en-US" sz="2802" baseline="0" b="1" i="0" dirty="0" spc="100">
                <a:latin typeface="Calibri-Bold" pitchFamily="0" charset="1"/>
              </a:rPr>
              <a:t>EN</a:t>
            </a:r>
            <a:r>
              <a:rPr lang="en-US" sz="2802" baseline="0" b="1" i="0" dirty="0" spc="0">
                <a:latin typeface="Calibri-Bold" pitchFamily="0" charset="1"/>
              </a:rPr>
              <a:t>SREGEL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F</a:t>
            </a:r>
            <a:r>
              <a:rPr lang="en-US" sz="2802" baseline="0" b="1" i="0" dirty="0" spc="100">
                <a:latin typeface="Calibri-Bold" pitchFamily="0" charset="1"/>
              </a:rPr>
              <a:t>ÜR</a:t>
            </a:r>
            <a:r>
              <a:rPr lang="en-US" sz="2802" baseline="0" b="1" i="0" dirty="0" spc="186">
                <a:latin typeface="Calibri-Bold" pitchFamily="0" charset="1"/>
              </a:rPr>
              <a:t> </a:t>
            </a:r>
            <a:r>
              <a:rPr lang="en-US" sz="2802" baseline="0" b="1" i="0" dirty="0" spc="0">
                <a:latin typeface="Calibri-Bold" pitchFamily="0" charset="1"/>
              </a:rPr>
              <a:t>MA</a:t>
            </a:r>
            <a:r>
              <a:rPr lang="en-US" sz="2802" baseline="0" b="1" i="0" dirty="0" spc="100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KTB</a:t>
            </a:r>
            <a:r>
              <a:rPr lang="en-US" sz="2802" baseline="0" b="1" i="0" dirty="0" spc="100">
                <a:latin typeface="Calibri-Bold" pitchFamily="0" charset="1"/>
              </a:rPr>
              <a:t>EH</a:t>
            </a:r>
            <a:r>
              <a:rPr lang="en-US" sz="2802" baseline="0" b="1" i="0" dirty="0" spc="0">
                <a:latin typeface="Calibri-Bold" pitchFamily="0" charset="1"/>
              </a:rPr>
              <a:t>ERRSCHE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DE </a:t>
            </a:r>
          </a:p>
          <a:p>
            <a:pPr marL="0">
              <a:lnSpc>
                <a:spcPts val="3023"/>
              </a:lnSpc>
            </a:pPr>
            <a:r>
              <a:rPr lang="en-US" sz="2802" baseline="0" b="1" i="0" dirty="0" spc="103">
                <a:latin typeface="Calibri-Bold" pitchFamily="0" charset="1"/>
              </a:rPr>
              <a:t>P</a:t>
            </a:r>
            <a:r>
              <a:rPr lang="en-US" sz="2802" baseline="0" b="1" i="0" dirty="0" spc="0">
                <a:latin typeface="Calibri-Bold" pitchFamily="0" charset="1"/>
              </a:rPr>
              <a:t>L</a:t>
            </a:r>
            <a:r>
              <a:rPr lang="en-US" sz="2802" baseline="0" b="1" i="0" dirty="0" spc="-120">
                <a:latin typeface="Calibri-Bold" pitchFamily="0" charset="1"/>
              </a:rPr>
              <a:t>A</a:t>
            </a:r>
            <a:r>
              <a:rPr lang="en-US" sz="2802" baseline="0" b="1" i="0" dirty="0" spc="134">
                <a:latin typeface="Calibri-Bold" pitchFamily="0" charset="1"/>
              </a:rPr>
              <a:t>T</a:t>
            </a:r>
            <a:r>
              <a:rPr lang="en-US" sz="2802" baseline="0" b="1" i="0" dirty="0" spc="0">
                <a:latin typeface="Calibri-Bold" pitchFamily="0" charset="1"/>
              </a:rPr>
              <a:t>TF</a:t>
            </a:r>
            <a:r>
              <a:rPr lang="en-US" sz="2802" baseline="0" b="1" i="0" dirty="0" spc="100">
                <a:latin typeface="Calibri-Bold" pitchFamily="0" charset="1"/>
              </a:rPr>
              <a:t>O</a:t>
            </a:r>
            <a:r>
              <a:rPr lang="en-US" sz="2802" baseline="0" b="1" i="0" dirty="0" spc="0">
                <a:latin typeface="Calibri-Bold" pitchFamily="0" charset="1"/>
              </a:rPr>
              <a:t>RME</a:t>
            </a:r>
            <a:r>
              <a:rPr lang="en-US" sz="2802" baseline="0" b="1" i="0" dirty="0" spc="100">
                <a:latin typeface="Calibri-Bold" pitchFamily="0" charset="1"/>
              </a:rPr>
              <a:t>N</a:t>
            </a:r>
            <a:r>
              <a:rPr lang="en-US" sz="2802" baseline="0" b="1" i="0" dirty="0" spc="0">
                <a:latin typeface="Calibri-Bold" pitchFamily="0" charset="1"/>
              </a:rPr>
              <a:t> </a:t>
            </a:r>
          </a:p>
        </p:txBody>
      </p:sp>
      <p:sp>
        <p:nvSpPr>
          <p:cNvPr id="233" name="Rectangle 233"/>
          <p:cNvSpPr/>
          <p:nvPr/>
        </p:nvSpPr>
        <p:spPr>
          <a:xfrm rot="0" flipH="0" flipV="0">
            <a:off x="891539" y="1983233"/>
            <a:ext cx="10011295" cy="9450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aseline="0" b="0" i="0" dirty="0" spc="0">
                <a:latin typeface="Calibri" pitchFamily="0" charset="1"/>
              </a:rPr>
              <a:t>In der du</a:t>
            </a:r>
            <a:r>
              <a:rPr lang="en-US" sz="2000" baseline="0" b="0" i="0" dirty="0" spc="-31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ch Dynamik und Net</a:t>
            </a:r>
            <a:r>
              <a:rPr lang="en-US" sz="2000" baseline="0" b="0" i="0" dirty="0" spc="-19">
                <a:latin typeface="Calibri" pitchFamily="0" charset="1"/>
              </a:rPr>
              <a:t>z</a:t>
            </a:r>
            <a:r>
              <a:rPr lang="en-US" sz="2000" baseline="0" b="0" i="0" dirty="0" spc="-20">
                <a:latin typeface="Calibri" pitchFamily="0" charset="1"/>
              </a:rPr>
              <a:t>w</a:t>
            </a:r>
            <a:r>
              <a:rPr lang="en-US" sz="2000" baseline="0" b="0" i="0" dirty="0" spc="0">
                <a:latin typeface="Calibri" pitchFamily="0" charset="1"/>
              </a:rPr>
              <a:t>er</a:t>
            </a:r>
            <a:r>
              <a:rPr lang="en-US" sz="2000" baseline="0" b="0" i="0" dirty="0" spc="-71">
                <a:latin typeface="Calibri" pitchFamily="0" charset="1"/>
              </a:rPr>
              <a:t>k</a:t>
            </a:r>
            <a:r>
              <a:rPr lang="en-US" sz="2000" baseline="0" b="0" i="0" dirty="0" spc="-18">
                <a:latin typeface="Calibri" pitchFamily="0" charset="1"/>
              </a:rPr>
              <a:t>e</a:t>
            </a:r>
            <a:r>
              <a:rPr lang="en-US" sz="2000" baseline="0" b="0" i="0" dirty="0" spc="-15">
                <a:latin typeface="Calibri" pitchFamily="0" charset="1"/>
              </a:rPr>
              <a:t>f</a:t>
            </a:r>
            <a:r>
              <a:rPr lang="en-US" sz="2000" baseline="0" b="0" i="0" dirty="0" spc="-46">
                <a:latin typeface="Calibri" pitchFamily="0" charset="1"/>
              </a:rPr>
              <a:t>f</a:t>
            </a:r>
            <a:r>
              <a:rPr lang="en-US" sz="2000" baseline="0" b="0" i="0" dirty="0" spc="0">
                <a:latin typeface="Calibri" pitchFamily="0" charset="1"/>
              </a:rPr>
              <a:t>e</a:t>
            </a:r>
            <a:r>
              <a:rPr lang="en-US" sz="2000" baseline="0" b="0" i="0" dirty="0" spc="-10">
                <a:latin typeface="Calibri" pitchFamily="0" charset="1"/>
              </a:rPr>
              <a:t>k</a:t>
            </a:r>
            <a:r>
              <a:rPr lang="en-US" sz="2000" baseline="0" b="0" i="0" dirty="0" spc="-22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 </a:t>
            </a:r>
            <a:r>
              <a:rPr lang="en-US" sz="2000" baseline="0" b="0" i="0" dirty="0" spc="-18">
                <a:latin typeface="Calibri" pitchFamily="0" charset="1"/>
              </a:rPr>
              <a:t>g</a:t>
            </a:r>
            <a:r>
              <a:rPr lang="en-US" sz="2000" baseline="0" b="0" i="0" dirty="0" spc="0">
                <a:latin typeface="Calibri" pitchFamily="0" charset="1"/>
              </a:rPr>
              <a:t>ep</a:t>
            </a:r>
            <a:r>
              <a:rPr lang="en-US" sz="2000" baseline="0" b="0" i="0" dirty="0" spc="-43">
                <a:latin typeface="Calibri" pitchFamily="0" charset="1"/>
              </a:rPr>
              <a:t>r</a:t>
            </a:r>
            <a:r>
              <a:rPr lang="en-US" sz="2000" baseline="0" b="0" i="0" dirty="0" spc="0">
                <a:latin typeface="Calibri" pitchFamily="0" charset="1"/>
              </a:rPr>
              <a:t>ä</a:t>
            </a:r>
            <a:r>
              <a:rPr lang="en-US" sz="2000" baseline="0" b="0" i="0" dirty="0" spc="-27">
                <a:latin typeface="Calibri" pitchFamily="0" charset="1"/>
              </a:rPr>
              <a:t>g</a:t>
            </a:r>
            <a:r>
              <a:rPr lang="en-US" sz="2000" baseline="0" b="0" i="0" dirty="0" spc="-22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en Pl</a:t>
            </a:r>
            <a:r>
              <a:rPr lang="en-US" sz="2000" baseline="0" b="0" i="0" dirty="0" spc="-15">
                <a:latin typeface="Calibri" pitchFamily="0" charset="1"/>
              </a:rPr>
              <a:t>a</a:t>
            </a:r>
            <a:r>
              <a:rPr lang="en-US" sz="2000" baseline="0" b="0" i="0" dirty="0" spc="-27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t</a:t>
            </a:r>
            <a:r>
              <a:rPr lang="en-US" sz="2000" baseline="0" b="0" i="0" dirty="0" spc="-37">
                <a:latin typeface="Calibri" pitchFamily="0" charset="1"/>
              </a:rPr>
              <a:t>f</a:t>
            </a:r>
            <a:r>
              <a:rPr lang="en-US" sz="2000" baseline="0" b="0" i="0" dirty="0" spc="0">
                <a:latin typeface="Calibri" pitchFamily="0" charset="1"/>
              </a:rPr>
              <a:t>ormö</a:t>
            </a:r>
            <a:r>
              <a:rPr lang="en-US" sz="2000" baseline="0" b="0" i="0" dirty="0" spc="-69">
                <a:latin typeface="Calibri" pitchFamily="0" charset="1"/>
              </a:rPr>
              <a:t>k</a:t>
            </a:r>
            <a:r>
              <a:rPr lang="en-US" sz="2000" baseline="0" b="0" i="0" dirty="0" spc="0">
                <a:latin typeface="Calibri" pitchFamily="0" charset="1"/>
              </a:rPr>
              <a:t>onomie sind die </a:t>
            </a:r>
            <a:r>
              <a:rPr lang="en-US" sz="2000" baseline="0" b="0" i="0" dirty="0" spc="-37">
                <a:latin typeface="Calibri" pitchFamily="0" charset="1"/>
              </a:rPr>
              <a:t>K</a:t>
            </a:r>
            <a:r>
              <a:rPr lang="en-US" sz="2000" baseline="0" b="0" i="0" dirty="0" spc="0">
                <a:latin typeface="Calibri" pitchFamily="0" charset="1"/>
              </a:rPr>
              <a:t>o</a:t>
            </a:r>
            <a:r>
              <a:rPr lang="en-US" sz="2000" baseline="0" b="0" i="0" dirty="0" spc="-23">
                <a:latin typeface="Calibri" pitchFamily="0" charset="1"/>
              </a:rPr>
              <a:t>s</a:t>
            </a:r>
            <a:r>
              <a:rPr lang="en-US" sz="2000" baseline="0" b="0" i="0" dirty="0" spc="-22">
                <a:latin typeface="Calibri" pitchFamily="0" charset="1"/>
              </a:rPr>
              <a:t>t</a:t>
            </a:r>
            <a:r>
              <a:rPr lang="en-US" sz="2000" baseline="0" b="0" i="0" dirty="0" spc="0">
                <a:latin typeface="Calibri" pitchFamily="0" charset="1"/>
              </a:rPr>
              <a:t>en des </a:t>
            </a:r>
          </a:p>
          <a:p>
            <a:pPr marL="0">
              <a:lnSpc>
                <a:spcPts val="2521"/>
              </a:lnSpc>
            </a:pPr>
            <a:r>
              <a:rPr lang="en-US" sz="1997" baseline="0" b="0" i="0" dirty="0" spc="0">
                <a:latin typeface="Calibri" pitchFamily="0" charset="1"/>
              </a:rPr>
              <a:t>Nic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eing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41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ens und des nic</a:t>
            </a:r>
            <a:r>
              <a:rPr lang="en-US" sz="1997" baseline="0" b="0" i="0" dirty="0" spc="-17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 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eiti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8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ehens 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missb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äuchliche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erhal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ens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eisen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latin typeface="Calibri" pitchFamily="0" charset="1"/>
              </a:rPr>
              <a:t>besonde</a:t>
            </a:r>
            <a:r>
              <a:rPr lang="en-US" sz="1997" baseline="0" b="0" i="0" dirty="0" spc="-37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 hoch. </a:t>
            </a:r>
          </a:p>
        </p:txBody>
      </p:sp>
      <p:sp>
        <p:nvSpPr>
          <p:cNvPr id="234" name="Rectangle 234"/>
          <p:cNvSpPr/>
          <p:nvPr/>
        </p:nvSpPr>
        <p:spPr>
          <a:xfrm rot="0" flipH="0" flipV="0">
            <a:off x="891539" y="3263888"/>
            <a:ext cx="2211063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(9-12) </a:t>
            </a:r>
          </a:p>
        </p:txBody>
      </p:sp>
      <p:sp>
        <p:nvSpPr>
          <p:cNvPr id="235" name="Rectangle 235"/>
          <p:cNvSpPr/>
          <p:nvPr/>
        </p:nvSpPr>
        <p:spPr>
          <a:xfrm rot="0" flipH="0" flipV="0">
            <a:off x="891539" y="3538761"/>
            <a:ext cx="10205824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*</a:t>
            </a:r>
            <a:r>
              <a:rPr lang="en-US" sz="1997" baseline="0" b="1" i="0" dirty="0" spc="0">
                <a:latin typeface="Calibri-Bold" pitchFamily="0" charset="1"/>
              </a:rPr>
              <a:t>Pl</a:t>
            </a:r>
            <a:r>
              <a:rPr lang="en-US" sz="1997" baseline="0" b="1" i="0" dirty="0" spc="-21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33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orm-</a:t>
            </a:r>
            <a:r>
              <a:rPr lang="en-US" sz="1997" baseline="0" b="1" i="0" dirty="0" spc="-99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o</a:t>
            </a:r>
            <a:r>
              <a:rPr lang="en-US" sz="1997" baseline="0" b="1" i="0" dirty="0" spc="-25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dnun</a:t>
            </a:r>
            <a:r>
              <a:rPr lang="en-US" sz="1997" baseline="0" b="1" i="0" dirty="0" spc="481">
                <a:latin typeface="Calibri-Bold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mit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erhal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ens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eln </a:t>
            </a:r>
            <a:r>
              <a:rPr lang="en-US" sz="1997" baseline="0" b="1" i="0" dirty="0" spc="0">
                <a:latin typeface="Calibri-Bold" pitchFamily="0" charset="1"/>
              </a:rPr>
              <a:t>für mar</a:t>
            </a:r>
            <a:r>
              <a:rPr lang="en-US" sz="1997" baseline="0" b="1" i="0" dirty="0" spc="-13">
                <a:latin typeface="Calibri-Bold" pitchFamily="0" charset="1"/>
              </a:rPr>
              <a:t>k</a:t>
            </a:r>
            <a:r>
              <a:rPr lang="en-US" sz="1997" baseline="0" b="1" i="0" dirty="0" spc="0">
                <a:latin typeface="Calibri-Bold" pitchFamily="0" charset="1"/>
              </a:rPr>
              <a:t>tbeher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schende Online-Pl</a:t>
            </a:r>
            <a:r>
              <a:rPr lang="en-US" sz="1997" baseline="0" b="1" i="0" dirty="0" spc="-21">
                <a:latin typeface="Calibri-Bold" pitchFamily="0" charset="1"/>
              </a:rPr>
              <a:t>a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33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orme</a:t>
            </a:r>
            <a:r>
              <a:rPr lang="en-US" sz="1997" baseline="0" b="1" i="0" dirty="0" spc="461">
                <a:latin typeface="Calibri-Bold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mit </a:t>
            </a:r>
          </a:p>
        </p:txBody>
      </p:sp>
      <p:sp>
        <p:nvSpPr>
          <p:cNvPr id="236" name="Rectangle 236"/>
          <p:cNvSpPr/>
          <p:nvPr/>
        </p:nvSpPr>
        <p:spPr>
          <a:xfrm rot="0" flipH="0" flipV="0">
            <a:off x="1234439" y="3903968"/>
            <a:ext cx="521831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be</a:t>
            </a:r>
            <a:r>
              <a:rPr lang="en-US" sz="1997" baseline="0" b="0" i="0" dirty="0" spc="-23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tim</a:t>
            </a:r>
            <a:r>
              <a:rPr lang="en-US" sz="1997" baseline="0" b="0" i="0" dirty="0" spc="-13">
                <a:latin typeface="Calibri" pitchFamily="0" charset="1"/>
              </a:rPr>
              <a:t>m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 Minde</a:t>
            </a:r>
            <a:r>
              <a:rPr lang="en-US" sz="1997" baseline="0" b="0" i="0" dirty="0" spc="-23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tumsät</a:t>
            </a:r>
            <a:r>
              <a:rPr lang="en-US" sz="1997" baseline="0" b="0" i="0" dirty="0" spc="-41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en oder -nut</a:t>
            </a:r>
            <a:r>
              <a:rPr lang="en-US" sz="1997" baseline="0" b="0" i="0" dirty="0" spc="-39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33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ahlen </a:t>
            </a:r>
          </a:p>
        </p:txBody>
      </p:sp>
      <p:sp>
        <p:nvSpPr>
          <p:cNvPr id="237" name="Rectangle 237"/>
          <p:cNvSpPr/>
          <p:nvPr/>
        </p:nvSpPr>
        <p:spPr>
          <a:xfrm rot="0" flipH="0" flipV="0">
            <a:off x="891539" y="4178841"/>
            <a:ext cx="8487128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1" i="0" dirty="0" spc="0">
                <a:latin typeface="Calibri-Bold" pitchFamily="0" charset="1"/>
              </a:rPr>
              <a:t>U</a:t>
            </a:r>
            <a:r>
              <a:rPr lang="en-US" sz="1997" baseline="0" b="1" i="0" dirty="0" spc="-19">
                <a:latin typeface="Calibri-Bold" pitchFamily="0" charset="1"/>
              </a:rPr>
              <a:t>n</a:t>
            </a:r>
            <a:r>
              <a:rPr lang="en-US" sz="1997" baseline="0" b="1" i="0" dirty="0" spc="-27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sagung der Begün</a:t>
            </a:r>
            <a:r>
              <a:rPr lang="en-US" sz="1997" baseline="0" b="1" i="0" dirty="0" spc="-21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tigung 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ener Dien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 im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erhältnis zu Dri</a:t>
            </a:r>
            <a:r>
              <a:rPr lang="en-US" sz="1997" baseline="0" b="0" i="0" dirty="0" spc="-31">
                <a:latin typeface="Calibri" pitchFamily="0" charset="1"/>
              </a:rPr>
              <a:t>t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anbie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</a:t>
            </a:r>
          </a:p>
        </p:txBody>
      </p:sp>
      <p:sp>
        <p:nvSpPr>
          <p:cNvPr id="238" name="Rectangle 238"/>
          <p:cNvSpPr/>
          <p:nvPr/>
        </p:nvSpPr>
        <p:spPr>
          <a:xfrm rot="0" flipH="0" flipV="0">
            <a:off x="891539" y="4498881"/>
            <a:ext cx="10141005" cy="6697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solidFill>
                  <a:srgbClr val="FF0000"/>
                </a:solidFill>
                <a:latin typeface="ArialMT" pitchFamily="0" charset="1"/>
              </a:rPr>
              <a:t>•</a:t>
            </a:r>
            <a:r>
              <a:rPr lang="en-US" sz="1997" baseline="0" b="0" i="0" dirty="0" spc="-99">
                <a:solidFill>
                  <a:srgbClr val="FF0000"/>
                </a:solidFill>
                <a:latin typeface="Calibri" pitchFamily="0" charset="1"/>
              </a:rPr>
              <a:t>V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er</a:t>
            </a:r>
            <a:r>
              <a:rPr lang="en-US" sz="1997" baseline="0" b="0" i="0" dirty="0" spc="-17">
                <a:solidFill>
                  <a:srgbClr val="FF0000"/>
                </a:solidFill>
                <a:latin typeface="Calibri" pitchFamily="0" charset="1"/>
              </a:rPr>
              <a:t>p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flic</a:t>
            </a:r>
            <a:r>
              <a:rPr lang="en-US" sz="1997" baseline="0" b="0" i="0" dirty="0" spc="-13">
                <a:solidFill>
                  <a:srgbClr val="FF0000"/>
                </a:solidFill>
                <a:latin typeface="Calibri" pitchFamily="0" charset="1"/>
              </a:rPr>
              <a:t>h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tung zur Ermöglichung der </a:t>
            </a:r>
            <a:r>
              <a:rPr lang="en-US" sz="1997" baseline="0" b="1" i="0" dirty="0" spc="-29">
                <a:solidFill>
                  <a:srgbClr val="FF0000"/>
                </a:solidFill>
                <a:latin typeface="Calibri-Bold" pitchFamily="0" charset="1"/>
              </a:rPr>
              <a:t>P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or</a:t>
            </a:r>
            <a:r>
              <a:rPr lang="en-US" sz="1997" baseline="0" b="1" i="0" dirty="0" spc="-23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abili</a:t>
            </a:r>
            <a:r>
              <a:rPr lang="en-US" sz="1997" baseline="0" b="1" i="0" dirty="0" spc="-21">
                <a:solidFill>
                  <a:srgbClr val="FF0000"/>
                </a:solidFill>
                <a:latin typeface="Calibri-Bold" pitchFamily="0" charset="1"/>
              </a:rPr>
              <a:t>tä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-15">
                <a:solidFill>
                  <a:srgbClr val="FF0000"/>
                </a:solidFill>
                <a:latin typeface="Calibri-Bold" pitchFamily="0" charset="1"/>
              </a:rPr>
              <a:t> 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der Nut</a:t>
            </a:r>
            <a:r>
              <a:rPr lang="en-US" sz="1997" baseline="0" b="1" i="0" dirty="0" spc="-41">
                <a:solidFill>
                  <a:srgbClr val="FF0000"/>
                </a:solidFill>
                <a:latin typeface="Calibri-Bold" pitchFamily="0" charset="1"/>
              </a:rPr>
              <a:t>z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er-/ Nut</a:t>
            </a:r>
            <a:r>
              <a:rPr lang="en-US" sz="1997" baseline="0" b="1" i="0" dirty="0" spc="-17">
                <a:solidFill>
                  <a:srgbClr val="FF0000"/>
                </a:solidFill>
                <a:latin typeface="Calibri-Bold" pitchFamily="0" charset="1"/>
              </a:rPr>
              <a:t>z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ungsd</a:t>
            </a:r>
            <a:r>
              <a:rPr lang="en-US" sz="1997" baseline="0" b="1" i="0" dirty="0" spc="-15">
                <a:solidFill>
                  <a:srgbClr val="FF0000"/>
                </a:solidFill>
                <a:latin typeface="Calibri-Bold" pitchFamily="0" charset="1"/>
              </a:rPr>
              <a:t>a</a:t>
            </a:r>
            <a:r>
              <a:rPr lang="en-US" sz="1997" baseline="0" b="1" i="0" dirty="0" spc="-27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en in </a:t>
            </a:r>
            <a:r>
              <a:rPr lang="en-US" sz="1997" baseline="0" b="1" i="0" dirty="0" spc="-33">
                <a:solidFill>
                  <a:srgbClr val="FF0000"/>
                </a:solidFill>
                <a:latin typeface="Calibri-Bold" pitchFamily="0" charset="1"/>
              </a:rPr>
              <a:t>E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c</a:t>
            </a:r>
            <a:r>
              <a:rPr lang="en-US" sz="1997" baseline="0" b="1" i="0" dirty="0" spc="-17">
                <a:solidFill>
                  <a:srgbClr val="FF0000"/>
                </a:solidFill>
                <a:latin typeface="Calibri-Bold" pitchFamily="0" charset="1"/>
              </a:rPr>
              <a:t>h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1" i="0" dirty="0" spc="-39">
                <a:solidFill>
                  <a:srgbClr val="FF0000"/>
                </a:solidFill>
                <a:latin typeface="Calibri-Bold" pitchFamily="0" charset="1"/>
              </a:rPr>
              <a:t>z</a:t>
            </a:r>
            <a:r>
              <a:rPr lang="en-US" sz="1997" baseline="0" b="1" i="0" dirty="0" spc="0">
                <a:solidFill>
                  <a:srgbClr val="FF0000"/>
                </a:solidFill>
                <a:latin typeface="Calibri-Bold" pitchFamily="0" charset="1"/>
              </a:rPr>
              <a:t>ei</a:t>
            </a:r>
            <a:r>
              <a:rPr lang="en-US" sz="1997" baseline="0" b="1" i="0" dirty="0" spc="468">
                <a:solidFill>
                  <a:srgbClr val="FF0000"/>
                </a:solidFill>
                <a:latin typeface="Calibri-Bold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und in </a:t>
            </a:r>
          </a:p>
          <a:p>
            <a:pPr marL="342900">
              <a:lnSpc>
                <a:spcPts val="2520"/>
              </a:lnSpc>
            </a:pP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einem i</a:t>
            </a:r>
            <a:r>
              <a:rPr lang="en-US" sz="2000" baseline="0" b="0" i="0" dirty="0" spc="-21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2000" baseline="0" b="0" i="0" dirty="0" spc="-22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2000" baseline="0" b="0" i="0" dirty="0" spc="-31">
                <a:solidFill>
                  <a:srgbClr val="FF0000"/>
                </a:solidFill>
                <a:latin typeface="Calibri" pitchFamily="0" charset="1"/>
              </a:rPr>
              <a:t>r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ope</a:t>
            </a:r>
            <a:r>
              <a:rPr lang="en-US" sz="2000" baseline="0" b="0" i="0" dirty="0" spc="-42">
                <a:solidFill>
                  <a:srgbClr val="FF0000"/>
                </a:solidFill>
                <a:latin typeface="Calibri" pitchFamily="0" charset="1"/>
              </a:rPr>
              <a:t>r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ablen D</a:t>
            </a:r>
            <a:r>
              <a:rPr lang="en-US" sz="2000" baseline="0" b="0" i="0" dirty="0" spc="-15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2000" baseline="0" b="0" i="0" dirty="0" spc="-22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2000" baseline="0" b="0" i="0" dirty="0" spc="-11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2000" baseline="0" b="0" i="0" dirty="0" spc="-40">
                <a:solidFill>
                  <a:srgbClr val="FF0000"/>
                </a:solidFill>
                <a:latin typeface="Calibri" pitchFamily="0" charset="1"/>
              </a:rPr>
              <a:t>f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orm</a:t>
            </a:r>
            <a:r>
              <a:rPr lang="en-US" sz="2000" baseline="0" b="0" i="0" dirty="0" spc="-18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2000" baseline="0" b="0" i="0" dirty="0" spc="0">
                <a:solidFill>
                  <a:srgbClr val="FF0000"/>
                </a:solidFill>
                <a:latin typeface="Calibri" pitchFamily="0" charset="1"/>
              </a:rPr>
              <a:t>t </a:t>
            </a:r>
          </a:p>
        </p:txBody>
      </p:sp>
      <p:sp>
        <p:nvSpPr>
          <p:cNvPr id="239" name="Rectangle 239"/>
          <p:cNvSpPr/>
          <p:nvPr/>
        </p:nvSpPr>
        <p:spPr>
          <a:xfrm rot="0" flipH="0" flipV="0">
            <a:off x="891539" y="5139215"/>
            <a:ext cx="10056773" cy="6697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Prüfung der </a:t>
            </a:r>
            <a:r>
              <a:rPr lang="en-US" sz="1997" baseline="0" b="0" i="0" dirty="0" spc="-15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</a:t>
            </a:r>
            <a:r>
              <a:rPr lang="en-US" sz="1997" baseline="0" b="0" i="0" dirty="0" spc="-17">
                <a:latin typeface="Calibri" pitchFamily="0" charset="1"/>
              </a:rPr>
              <a:t>p</a:t>
            </a:r>
            <a:r>
              <a:rPr lang="en-US" sz="1997" baseline="0" b="0" i="0" dirty="0" spc="0">
                <a:latin typeface="Calibri" pitchFamily="0" charset="1"/>
              </a:rPr>
              <a:t>flic</a:t>
            </a:r>
            <a:r>
              <a:rPr lang="en-US" sz="1997" baseline="0" b="0" i="0" dirty="0" spc="-19">
                <a:latin typeface="Calibri" pitchFamily="0" charset="1"/>
              </a:rPr>
              <a:t>h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enden Ei</a:t>
            </a:r>
            <a:r>
              <a:rPr lang="en-US" sz="1997" baseline="0" b="0" i="0" dirty="0" spc="-11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führung eines </a:t>
            </a:r>
            <a:r>
              <a:rPr lang="en-US" sz="1997" baseline="0" b="1" i="0" dirty="0" spc="-99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er</a:t>
            </a:r>
            <a:r>
              <a:rPr lang="en-US" sz="1997" baseline="0" b="1" i="0" dirty="0" spc="-29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ah</a:t>
            </a:r>
            <a:r>
              <a:rPr lang="en-US" sz="1997" baseline="0" b="1" i="0" dirty="0" spc="-2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ens </a:t>
            </a:r>
            <a:r>
              <a:rPr lang="en-US" sz="1997" baseline="0" b="1" i="0" dirty="0" spc="-13">
                <a:latin typeface="Calibri-Bold" pitchFamily="0" charset="1"/>
              </a:rPr>
              <a:t>z</a:t>
            </a:r>
            <a:r>
              <a:rPr lang="en-US" sz="1997" baseline="0" b="1" i="0" dirty="0" spc="0">
                <a:latin typeface="Calibri-Bold" pitchFamily="0" charset="1"/>
              </a:rPr>
              <a:t>ur al</a:t>
            </a:r>
            <a:r>
              <a:rPr lang="en-US" sz="1997" baseline="0" b="1" i="0" dirty="0" spc="-29">
                <a:latin typeface="Calibri-Bold" pitchFamily="0" charset="1"/>
              </a:rPr>
              <a:t>t</a:t>
            </a:r>
            <a:r>
              <a:rPr lang="en-US" sz="1997" baseline="0" b="1" i="0" dirty="0" spc="0">
                <a:latin typeface="Calibri-Bold" pitchFamily="0" charset="1"/>
              </a:rPr>
              <a:t>ern</a:t>
            </a:r>
            <a:r>
              <a:rPr lang="en-US" sz="1997" baseline="0" b="1" i="0" dirty="0" spc="-17">
                <a:latin typeface="Calibri-Bold" pitchFamily="0" charset="1"/>
              </a:rPr>
              <a:t>a</a:t>
            </a:r>
            <a:r>
              <a:rPr lang="en-US" sz="1997" baseline="0" b="1" i="0" dirty="0" spc="0">
                <a:latin typeface="Calibri-Bold" pitchFamily="0" charset="1"/>
              </a:rPr>
              <a:t>ti</a:t>
            </a:r>
            <a:r>
              <a:rPr lang="en-US" sz="1997" baseline="0" b="1" i="0" dirty="0" spc="-17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en St</a:t>
            </a:r>
            <a:r>
              <a:rPr lang="en-US" sz="1997" baseline="0" b="1" i="0" dirty="0" spc="-25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eitbeilegun</a:t>
            </a:r>
            <a:r>
              <a:rPr lang="en-US" sz="1997" baseline="0" b="1" i="0" dirty="0" spc="483">
                <a:latin typeface="Calibri-Bold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für </a:t>
            </a:r>
          </a:p>
          <a:p>
            <a:pPr marL="342900">
              <a:lnSpc>
                <a:spcPts val="2520"/>
              </a:lnSpc>
            </a:pPr>
            <a:r>
              <a:rPr lang="en-US" sz="1997" baseline="0" b="0" i="0" dirty="0" spc="-33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27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erletzun</a:t>
            </a:r>
            <a:r>
              <a:rPr lang="en-US" sz="1997" baseline="0" b="0" i="0" dirty="0" spc="-13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auf Pl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35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</a:t>
            </a:r>
          </a:p>
        </p:txBody>
      </p:sp>
      <p:sp>
        <p:nvSpPr>
          <p:cNvPr id="240" name="Rectangle 240"/>
          <p:cNvSpPr/>
          <p:nvPr/>
        </p:nvSpPr>
        <p:spPr>
          <a:xfrm rot="0" flipH="0" flipV="0">
            <a:off x="891539" y="6464808"/>
            <a:ext cx="7623809" cy="2743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1" dirty="0" spc="0">
                <a:latin typeface="Calibri-Italic" pitchFamily="0" charset="1"/>
              </a:rPr>
              <a:t>* Die mit einem S</a:t>
            </a:r>
            <a:r>
              <a:rPr lang="en-US" sz="1800" baseline="0" b="0" i="1" dirty="0" spc="-18">
                <a:latin typeface="Calibri-Italic" pitchFamily="0" charset="1"/>
              </a:rPr>
              <a:t>t</a:t>
            </a:r>
            <a:r>
              <a:rPr lang="en-US" sz="1800" baseline="0" b="0" i="1" dirty="0" spc="0">
                <a:latin typeface="Calibri-Italic" pitchFamily="0" charset="1"/>
              </a:rPr>
              <a:t>ern markier</a:t>
            </a:r>
            <a:r>
              <a:rPr lang="en-US" sz="1800" baseline="0" b="0" i="1" dirty="0" spc="-23">
                <a:latin typeface="Calibri-Italic" pitchFamily="0" charset="1"/>
              </a:rPr>
              <a:t>t</a:t>
            </a:r>
            <a:r>
              <a:rPr lang="en-US" sz="1800" baseline="0" b="0" i="1" dirty="0" spc="0">
                <a:latin typeface="Calibri-Italic" pitchFamily="0" charset="1"/>
              </a:rPr>
              <a:t>en </a:t>
            </a:r>
            <a:r>
              <a:rPr lang="en-US" sz="1800" baseline="0" b="0" i="1" dirty="0" spc="-23">
                <a:latin typeface="Calibri-Italic" pitchFamily="0" charset="1"/>
              </a:rPr>
              <a:t>E</a:t>
            </a:r>
            <a:r>
              <a:rPr lang="en-US" sz="1800" baseline="0" b="0" i="1" dirty="0" spc="0">
                <a:latin typeface="Calibri-Italic" pitchFamily="0" charset="1"/>
              </a:rPr>
              <a:t>mp</a:t>
            </a:r>
            <a:r>
              <a:rPr lang="en-US" sz="1800" baseline="0" b="0" i="1" dirty="0" spc="-30">
                <a:latin typeface="Calibri-Italic" pitchFamily="0" charset="1"/>
              </a:rPr>
              <a:t>f</a:t>
            </a:r>
            <a:r>
              <a:rPr lang="en-US" sz="1800" baseline="0" b="0" i="1" dirty="0" spc="0">
                <a:latin typeface="Calibri-Italic" pitchFamily="0" charset="1"/>
              </a:rPr>
              <a:t>ehlungen wurden mehrheitlich beschlossen.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41" name="Freeform 241"/>
          <p:cNvSpPr/>
          <p:nvPr/>
        </p:nvSpPr>
        <p:spPr>
          <a:xfrm rot="0" flipH="0" flipV="0">
            <a:off x="0" y="0"/>
            <a:ext cx="12192000" cy="6858000"/>
          </a:xfrm>
          <a:custGeom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2" name="Freeform 242"/>
          <p:cNvSpPr/>
          <p:nvPr/>
        </p:nvSpPr>
        <p:spPr>
          <a:xfrm rot="0" flipH="0" flipV="0">
            <a:off x="0" y="145971"/>
            <a:ext cx="309866" cy="258919"/>
          </a:xfrm>
          <a:custGeom>
            <a:pathLst>
              <a:path w="251574" h="251657">
                <a:moveTo>
                  <a:pt x="0" y="0"/>
                </a:moveTo>
                <a:lnTo>
                  <a:pt x="0" y="0"/>
                </a:lnTo>
                <a:lnTo>
                  <a:pt x="251574" y="0"/>
                </a:lnTo>
                <a:lnTo>
                  <a:pt x="251574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ADA15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3" name="Freeform 243"/>
          <p:cNvSpPr/>
          <p:nvPr/>
        </p:nvSpPr>
        <p:spPr>
          <a:xfrm rot="0" flipH="0" flipV="0">
            <a:off x="309866" y="145971"/>
            <a:ext cx="311040" cy="258919"/>
          </a:xfrm>
          <a:custGeom>
            <a:pathLst>
              <a:path w="252527" h="251657">
                <a:moveTo>
                  <a:pt x="0" y="0"/>
                </a:moveTo>
                <a:lnTo>
                  <a:pt x="0" y="0"/>
                </a:lnTo>
                <a:lnTo>
                  <a:pt x="252527" y="0"/>
                </a:lnTo>
                <a:lnTo>
                  <a:pt x="252527" y="251657"/>
                </a:lnTo>
                <a:lnTo>
                  <a:pt x="0" y="251657"/>
                </a:lnTo>
                <a:lnTo>
                  <a:pt x="0" y="0"/>
                </a:lnTo>
                <a:close/>
              </a:path>
            </a:pathLst>
          </a:custGeom>
          <a:solidFill>
            <a:srgbClr val="B9E7E0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4" name="Freeform 244"/>
          <p:cNvSpPr/>
          <p:nvPr/>
        </p:nvSpPr>
        <p:spPr>
          <a:xfrm rot="0" flipH="0" flipV="0">
            <a:off x="788753" y="180296"/>
            <a:ext cx="176058" cy="203999"/>
          </a:xfrm>
          <a:custGeom>
            <a:pathLst>
              <a:path w="142938" h="198277">
                <a:moveTo>
                  <a:pt x="0" y="198277"/>
                </a:moveTo>
                <a:lnTo>
                  <a:pt x="0" y="198277"/>
                </a:lnTo>
                <a:lnTo>
                  <a:pt x="98158" y="24790"/>
                </a:lnTo>
                <a:lnTo>
                  <a:pt x="5715" y="24790"/>
                </a:lnTo>
                <a:lnTo>
                  <a:pt x="5715" y="0"/>
                </a:lnTo>
                <a:lnTo>
                  <a:pt x="142938" y="0"/>
                </a:lnTo>
                <a:lnTo>
                  <a:pt x="44793" y="173492"/>
                </a:lnTo>
                <a:lnTo>
                  <a:pt x="142938" y="173492"/>
                </a:lnTo>
                <a:lnTo>
                  <a:pt x="142938" y="198277"/>
                </a:lnTo>
                <a:lnTo>
                  <a:pt x="0" y="198277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5" name="Freeform 245"/>
          <p:cNvSpPr/>
          <p:nvPr/>
        </p:nvSpPr>
        <p:spPr>
          <a:xfrm rot="0" flipH="0" flipV="0">
            <a:off x="1017637" y="180296"/>
            <a:ext cx="161981" cy="203999"/>
          </a:xfrm>
          <a:custGeom>
            <a:pathLst>
              <a:path w="131509" h="198277">
                <a:moveTo>
                  <a:pt x="30493" y="24790"/>
                </a:moveTo>
                <a:lnTo>
                  <a:pt x="30493" y="24790"/>
                </a:lnTo>
                <a:lnTo>
                  <a:pt x="30493" y="80073"/>
                </a:lnTo>
                <a:lnTo>
                  <a:pt x="108636" y="80073"/>
                </a:lnTo>
                <a:lnTo>
                  <a:pt x="108636" y="102954"/>
                </a:lnTo>
                <a:lnTo>
                  <a:pt x="30493" y="102954"/>
                </a:lnTo>
                <a:lnTo>
                  <a:pt x="30493" y="173492"/>
                </a:lnTo>
                <a:lnTo>
                  <a:pt x="129604" y="173492"/>
                </a:lnTo>
                <a:lnTo>
                  <a:pt x="129604" y="198277"/>
                </a:lnTo>
                <a:lnTo>
                  <a:pt x="0" y="198277"/>
                </a:lnTo>
                <a:lnTo>
                  <a:pt x="0" y="0"/>
                </a:lnTo>
                <a:lnTo>
                  <a:pt x="131509" y="0"/>
                </a:lnTo>
                <a:lnTo>
                  <a:pt x="131509" y="24790"/>
                </a:lnTo>
                <a:lnTo>
                  <a:pt x="30493" y="24790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6" name="Freeform 246"/>
          <p:cNvSpPr/>
          <p:nvPr/>
        </p:nvSpPr>
        <p:spPr>
          <a:xfrm rot="0" flipH="0" flipV="0">
            <a:off x="1201909" y="180296"/>
            <a:ext cx="316921" cy="206940"/>
          </a:xfrm>
          <a:custGeom>
            <a:pathLst>
              <a:path w="257302" h="201136">
                <a:moveTo>
                  <a:pt x="188684" y="201136"/>
                </a:moveTo>
                <a:lnTo>
                  <a:pt x="188684" y="201136"/>
                </a:lnTo>
                <a:lnTo>
                  <a:pt x="180111" y="201136"/>
                </a:lnTo>
                <a:lnTo>
                  <a:pt x="127698" y="64821"/>
                </a:lnTo>
                <a:lnTo>
                  <a:pt x="79096" y="201136"/>
                </a:lnTo>
                <a:lnTo>
                  <a:pt x="69571" y="201136"/>
                </a:lnTo>
                <a:lnTo>
                  <a:pt x="0" y="0"/>
                </a:lnTo>
                <a:lnTo>
                  <a:pt x="31445" y="0"/>
                </a:lnTo>
                <a:lnTo>
                  <a:pt x="75286" y="138223"/>
                </a:lnTo>
                <a:lnTo>
                  <a:pt x="123888" y="0"/>
                </a:lnTo>
                <a:lnTo>
                  <a:pt x="134366" y="0"/>
                </a:lnTo>
                <a:lnTo>
                  <a:pt x="181064" y="138223"/>
                </a:lnTo>
                <a:lnTo>
                  <a:pt x="225844" y="0"/>
                </a:lnTo>
                <a:lnTo>
                  <a:pt x="257302" y="0"/>
                </a:lnTo>
                <a:lnTo>
                  <a:pt x="188684" y="201136"/>
                </a:lnTo>
                <a:close/>
              </a:path>
            </a:pathLst>
          </a:custGeom>
          <a:solidFill>
            <a:srgbClr val="1371B9">
              <a:alpha val="100000"/>
            </a:srgbClr>
          </a:solidFill>
          <a:ln w="1306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7" name="Rectangle 247"/>
          <p:cNvSpPr/>
          <p:nvPr/>
        </p:nvSpPr>
        <p:spPr>
          <a:xfrm rot="0" flipH="0" flipV="0">
            <a:off x="838200" y="692417"/>
            <a:ext cx="9082461" cy="4270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2" baseline="0" b="1" i="0" dirty="0" spc="0">
                <a:latin typeface="Calibri-Bold" pitchFamily="0" charset="1"/>
              </a:rPr>
              <a:t>VII: INN</a:t>
            </a:r>
            <a:r>
              <a:rPr lang="en-US" sz="2802" baseline="0" b="1" i="0" dirty="0" spc="-39">
                <a:latin typeface="Calibri-Bold" pitchFamily="0" charset="1"/>
              </a:rPr>
              <a:t>O</a:t>
            </a:r>
            <a:r>
              <a:rPr lang="en-US" sz="2802" baseline="0" b="1" i="0" dirty="0" spc="-151">
                <a:latin typeface="Calibri-Bold" pitchFamily="0" charset="1"/>
              </a:rPr>
              <a:t>V</a:t>
            </a:r>
            <a:r>
              <a:rPr lang="en-US" sz="2802" baseline="0" b="1" i="0" dirty="0" spc="-221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TIONEN DU</a:t>
            </a:r>
            <a:r>
              <a:rPr lang="en-US" sz="2802" baseline="0" b="1" i="0" dirty="0" spc="-16">
                <a:latin typeface="Calibri-Bold" pitchFamily="0" charset="1"/>
              </a:rPr>
              <a:t>R</a:t>
            </a:r>
            <a:r>
              <a:rPr lang="en-US" sz="2802" baseline="0" b="1" i="0" dirty="0" spc="0">
                <a:latin typeface="Calibri-Bold" pitchFamily="0" charset="1"/>
              </a:rPr>
              <a:t>CH</a:t>
            </a:r>
            <a:r>
              <a:rPr lang="en-US" sz="2802" baseline="0" b="1" i="0" dirty="0" spc="-14">
                <a:latin typeface="Calibri-Bold" pitchFamily="0" charset="1"/>
              </a:rPr>
              <a:t> </a:t>
            </a:r>
            <a:r>
              <a:rPr lang="en-US" sz="2802" baseline="0" b="1" i="0" dirty="0" spc="-128">
                <a:latin typeface="Calibri-Bold" pitchFamily="0" charset="1"/>
              </a:rPr>
              <a:t>K</a:t>
            </a:r>
            <a:r>
              <a:rPr lang="en-US" sz="2802" baseline="0" b="1" i="0" dirty="0" spc="0">
                <a:latin typeface="Calibri-Bold" pitchFamily="0" charset="1"/>
              </a:rPr>
              <a:t>OOPER</a:t>
            </a:r>
            <a:r>
              <a:rPr lang="en-US" sz="2802" baseline="0" b="1" i="0" dirty="0" spc="-212">
                <a:latin typeface="Calibri-Bold" pitchFamily="0" charset="1"/>
              </a:rPr>
              <a:t>A</a:t>
            </a:r>
            <a:r>
              <a:rPr lang="en-US" sz="2802" baseline="0" b="1" i="0" dirty="0" spc="0">
                <a:latin typeface="Calibri-Bold" pitchFamily="0" charset="1"/>
              </a:rPr>
              <a:t>TIONEN ERMÖGLICHEN </a:t>
            </a:r>
          </a:p>
        </p:txBody>
      </p:sp>
      <p:sp>
        <p:nvSpPr>
          <p:cNvPr id="248" name="Rectangle 248"/>
          <p:cNvSpPr/>
          <p:nvPr/>
        </p:nvSpPr>
        <p:spPr>
          <a:xfrm rot="0" flipH="0" flipV="0">
            <a:off x="929639" y="1897876"/>
            <a:ext cx="10092362" cy="12646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Um die Chancen der 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echnologischen und Mar</a:t>
            </a:r>
            <a:r>
              <a:rPr lang="en-US" sz="1997" baseline="0" b="0" i="0" dirty="0" spc="-1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t</a:t>
            </a:r>
            <a:r>
              <a:rPr lang="en-US" sz="1997" baseline="0" b="0" i="0" dirty="0" spc="-17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änderun</a:t>
            </a:r>
            <a:r>
              <a:rPr lang="en-US" sz="1997" baseline="0" b="0" i="0" dirty="0" spc="-15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en zu nut</a:t>
            </a:r>
            <a:r>
              <a:rPr lang="en-US" sz="1997" baseline="0" b="0" i="0" dirty="0" spc="-39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en, 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müssen U</a:t>
            </a:r>
            <a:r>
              <a:rPr lang="en-US" sz="1997" baseline="0" b="0" i="0" dirty="0" spc="-15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ernehmen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mit den neuen Möglich</a:t>
            </a:r>
            <a:r>
              <a:rPr lang="en-US" sz="1997" baseline="0" b="0" i="0" dirty="0" spc="-67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ei</a:t>
            </a:r>
            <a:r>
              <a:rPr lang="en-US" sz="1997" baseline="0" b="0" i="0" dirty="0" spc="-17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en der D</a:t>
            </a:r>
            <a:r>
              <a:rPr lang="en-US" sz="1997" baseline="0" b="0" i="0" dirty="0" spc="-13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en</a:t>
            </a:r>
            <a:r>
              <a:rPr lang="en-US" sz="1997" baseline="0" b="0" i="0" dirty="0" spc="456">
                <a:solidFill>
                  <a:srgbClr val="FF0000"/>
                </a:solidFill>
                <a:latin typeface="Calibri" pitchFamily="0" charset="1"/>
              </a:rPr>
              <a:t>-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und Pl</a:t>
            </a:r>
            <a:r>
              <a:rPr lang="en-US" sz="1997" baseline="0" b="0" i="0" dirty="0" spc="-17">
                <a:solidFill>
                  <a:srgbClr val="FF0000"/>
                </a:solidFill>
                <a:latin typeface="Calibri" pitchFamily="0" charset="1"/>
              </a:rPr>
              <a:t>a</a:t>
            </a:r>
            <a:r>
              <a:rPr lang="en-US" sz="1997" baseline="0" b="0" i="0" dirty="0" spc="-27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</a:t>
            </a:r>
            <a:r>
              <a:rPr lang="en-US" sz="1997" baseline="0" b="0" i="0" dirty="0" spc="-35">
                <a:solidFill>
                  <a:srgbClr val="FF0000"/>
                </a:solidFill>
                <a:latin typeface="Calibri" pitchFamily="0" charset="1"/>
              </a:rPr>
              <a:t>f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ormö</a:t>
            </a:r>
            <a:r>
              <a:rPr lang="en-US" sz="1997" baseline="0" b="0" i="0" dirty="0" spc="-63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onomie </a:t>
            </a:r>
            <a:r>
              <a:rPr lang="en-US" sz="1997" baseline="0" b="0" i="0" dirty="0" spc="-29">
                <a:solidFill>
                  <a:srgbClr val="FF0000"/>
                </a:solidFill>
                <a:latin typeface="Calibri" pitchFamily="0" charset="1"/>
              </a:rPr>
              <a:t>e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xperime</a:t>
            </a:r>
            <a:r>
              <a:rPr lang="en-US" sz="1997" baseline="0" b="0" i="0" dirty="0" spc="-19">
                <a:solidFill>
                  <a:srgbClr val="FF0000"/>
                </a:solidFill>
                <a:latin typeface="Calibri" pitchFamily="0" charset="1"/>
              </a:rPr>
              <a:t>n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tie</a:t>
            </a:r>
            <a:r>
              <a:rPr lang="en-US" sz="1997" baseline="0" b="0" i="0" dirty="0" spc="-21">
                <a:solidFill>
                  <a:srgbClr val="FF0000"/>
                </a:solidFill>
                <a:latin typeface="Calibri" pitchFamily="0" charset="1"/>
              </a:rPr>
              <a:t>r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en </a:t>
            </a:r>
            <a:r>
              <a:rPr lang="en-US" sz="1997" baseline="0" b="0" i="0" dirty="0" spc="-69">
                <a:solidFill>
                  <a:srgbClr val="FF0000"/>
                </a:solidFill>
                <a:latin typeface="Calibri" pitchFamily="0" charset="1"/>
              </a:rPr>
              <a:t>k</a:t>
            </a:r>
            <a:r>
              <a:rPr lang="en-US" sz="1997" baseline="0" b="0" i="0" dirty="0" spc="0">
                <a:solidFill>
                  <a:srgbClr val="FF0000"/>
                </a:solidFill>
                <a:latin typeface="Calibri" pitchFamily="0" charset="1"/>
              </a:rPr>
              <a:t>önnen</a:t>
            </a:r>
            <a:r>
              <a:rPr lang="en-US" sz="1997" baseline="0" b="0" i="0" dirty="0" spc="0">
                <a:latin typeface="Calibri" pitchFamily="0" charset="1"/>
              </a:rPr>
              <a:t>. </a:t>
            </a:r>
          </a:p>
          <a:p>
            <a:pPr marL="0">
              <a:lnSpc>
                <a:spcPts val="2520"/>
              </a:lnSpc>
            </a:pP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oope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tionen in viel</a:t>
            </a:r>
            <a:r>
              <a:rPr lang="en-US" sz="1997" baseline="0" b="0" i="0" dirty="0" spc="-3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älti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er </a:t>
            </a:r>
            <a:r>
              <a:rPr lang="en-US" sz="1997" baseline="0" b="0" i="0" dirty="0" spc="-2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 sind </a:t>
            </a:r>
            <a:r>
              <a:rPr lang="en-US" sz="1997" baseline="0" b="0" i="0" dirty="0" spc="-18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eil dieses Such</a:t>
            </a:r>
            <a:r>
              <a:rPr lang="en-US" sz="1997" baseline="0" b="0" i="0" dirty="0" spc="462">
                <a:latin typeface="Calibri" pitchFamily="0" charset="1"/>
              </a:rPr>
              <a:t>-</a:t>
            </a:r>
            <a:r>
              <a:rPr lang="en-US" sz="1997" baseline="0" b="0" i="0" dirty="0" spc="0">
                <a:latin typeface="Calibri" pitchFamily="0" charset="1"/>
              </a:rPr>
              <a:t>und Inno</a:t>
            </a:r>
            <a:r>
              <a:rPr lang="en-US" sz="1997" baseline="0" b="0" i="0" dirty="0" spc="-37">
                <a:latin typeface="Calibri" pitchFamily="0" charset="1"/>
              </a:rPr>
              <a:t>v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tionsp</a:t>
            </a:r>
            <a:r>
              <a:rPr lang="en-US" sz="1997" baseline="0" b="0" i="0" dirty="0" spc="-27">
                <a:latin typeface="Calibri" pitchFamily="0" charset="1"/>
              </a:rPr>
              <a:t>r</a:t>
            </a:r>
            <a:r>
              <a:rPr lang="en-US" sz="1997" baseline="0" b="0" i="0" dirty="0" spc="-19">
                <a:latin typeface="Calibri" pitchFamily="0" charset="1"/>
              </a:rPr>
              <a:t>o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esses. Alle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dings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-6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önnen et</a:t>
            </a:r>
            <a:r>
              <a:rPr lang="en-US" sz="1997" baseline="0" b="0" i="0" dirty="0" spc="-2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a neuarti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D</a:t>
            </a:r>
            <a:r>
              <a:rPr lang="en-US" sz="1997" baseline="0" b="0" i="0" dirty="0" spc="-13">
                <a:latin typeface="Calibri" pitchFamily="0" charset="1"/>
              </a:rPr>
              <a:t>a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en</a:t>
            </a:r>
            <a:r>
              <a:rPr lang="en-US" sz="1997" baseline="0" b="0" i="0" dirty="0" spc="-6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oope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tionen auf </a:t>
            </a:r>
            <a:r>
              <a:rPr lang="en-US" sz="1997" baseline="0" b="0" i="0" dirty="0" spc="-39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ar</a:t>
            </a:r>
            <a:r>
              <a:rPr lang="en-US" sz="1997" baseline="0" b="0" i="0" dirty="0" spc="-19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ell</a:t>
            </a:r>
            <a:r>
              <a:rPr lang="en-US" sz="1997" baseline="0" b="0" i="0" dirty="0" spc="-1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</a:t>
            </a:r>
            <a:r>
              <a:rPr lang="en-US" sz="1997" baseline="0" b="0" i="0" dirty="0" spc="-15">
                <a:latin typeface="Calibri" pitchFamily="0" charset="1"/>
              </a:rPr>
              <a:t>h</a:t>
            </a:r>
            <a:r>
              <a:rPr lang="en-US" sz="1997" baseline="0" b="0" i="0" dirty="0" spc="0">
                <a:latin typeface="Calibri" pitchFamily="0" charset="1"/>
              </a:rPr>
              <a:t>tliche Beden</a:t>
            </a:r>
            <a:r>
              <a:rPr lang="en-US" sz="1997" baseline="0" b="0" i="0" dirty="0" spc="-6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1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oßen.</a:t>
            </a:r>
          </a:p>
        </p:txBody>
      </p:sp>
      <p:sp>
        <p:nvSpPr>
          <p:cNvPr id="249" name="Rectangle 249"/>
          <p:cNvSpPr/>
          <p:nvPr/>
        </p:nvSpPr>
        <p:spPr>
          <a:xfrm rot="0" flipH="0" flipV="0">
            <a:off x="929639" y="3818370"/>
            <a:ext cx="2339840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1" dirty="0" spc="-15">
                <a:latin typeface="Calibri-Italic" pitchFamily="0" charset="1"/>
              </a:rPr>
              <a:t>E</a:t>
            </a:r>
            <a:r>
              <a:rPr lang="en-US" sz="1997" baseline="0" b="0" i="1" dirty="0" spc="0">
                <a:latin typeface="Calibri-Italic" pitchFamily="0" charset="1"/>
              </a:rPr>
              <a:t>mp</a:t>
            </a:r>
            <a:r>
              <a:rPr lang="en-US" sz="1997" baseline="0" b="0" i="1" dirty="0" spc="-29">
                <a:latin typeface="Calibri-Italic" pitchFamily="0" charset="1"/>
              </a:rPr>
              <a:t>f</a:t>
            </a:r>
            <a:r>
              <a:rPr lang="en-US" sz="1997" baseline="0" b="0" i="1" dirty="0" spc="0">
                <a:latin typeface="Calibri-Italic" pitchFamily="0" charset="1"/>
              </a:rPr>
              <a:t>ehlungen (13-14) </a:t>
            </a:r>
          </a:p>
        </p:txBody>
      </p:sp>
      <p:sp>
        <p:nvSpPr>
          <p:cNvPr id="250" name="Rectangle 250"/>
          <p:cNvSpPr/>
          <p:nvPr/>
        </p:nvSpPr>
        <p:spPr>
          <a:xfrm rot="0" flipH="0" flipV="0">
            <a:off x="929639" y="4093243"/>
            <a:ext cx="10426380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1" i="0" dirty="0" spc="0">
                <a:latin typeface="Calibri-Bold" pitchFamily="0" charset="1"/>
              </a:rPr>
              <a:t>Klärung neuer </a:t>
            </a:r>
            <a:r>
              <a:rPr lang="en-US" sz="1997" baseline="0" b="1" i="0" dirty="0" spc="-31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ec</a:t>
            </a:r>
            <a:r>
              <a:rPr lang="en-US" sz="1997" baseline="0" b="1" i="0" dirty="0" spc="-15">
                <a:latin typeface="Calibri-Bold" pitchFamily="0" charset="1"/>
              </a:rPr>
              <a:t>h</a:t>
            </a:r>
            <a:r>
              <a:rPr lang="en-US" sz="1997" baseline="0" b="1" i="0" dirty="0" spc="0">
                <a:latin typeface="Calibri-Bold" pitchFamily="0" charset="1"/>
              </a:rPr>
              <a:t>t</a:t>
            </a:r>
            <a:r>
              <a:rPr lang="en-US" sz="1997" baseline="0" b="1" i="0" dirty="0" spc="-19">
                <a:latin typeface="Calibri-Bold" pitchFamily="0" charset="1"/>
              </a:rPr>
              <a:t>s</a:t>
            </a:r>
            <a:r>
              <a:rPr lang="en-US" sz="1997" baseline="0" b="1" i="0" dirty="0" spc="0">
                <a:latin typeface="Calibri-Bold" pitchFamily="0" charset="1"/>
              </a:rPr>
              <a:t>f</a:t>
            </a:r>
            <a:r>
              <a:rPr lang="en-US" sz="1997" baseline="0" b="1" i="0" dirty="0" spc="-43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a</a:t>
            </a:r>
            <a:r>
              <a:rPr lang="en-US" sz="1997" baseline="0" b="1" i="0" dirty="0" spc="-19">
                <a:latin typeface="Calibri-Bold" pitchFamily="0" charset="1"/>
              </a:rPr>
              <a:t>g</a:t>
            </a:r>
            <a:r>
              <a:rPr lang="en-US" sz="1997" baseline="0" b="1" i="0" dirty="0" spc="0">
                <a:latin typeface="Calibri-Bold" pitchFamily="0" charset="1"/>
              </a:rPr>
              <a:t>en</a:t>
            </a:r>
            <a:r>
              <a:rPr lang="en-US" sz="1997" baseline="0" b="0" i="0" dirty="0" spc="0">
                <a:latin typeface="Calibri" pitchFamily="0" charset="1"/>
              </a:rPr>
              <a:t>, wie sie 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</a:t>
            </a:r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oope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tionen </a:t>
            </a:r>
            <a:r>
              <a:rPr lang="en-US" sz="1997" baseline="0" b="0" i="0" dirty="0" spc="-21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on U</a:t>
            </a:r>
            <a:r>
              <a:rPr lang="en-US" sz="1997" baseline="0" b="0" i="0" dirty="0" spc="-19">
                <a:latin typeface="Calibri" pitchFamily="0" charset="1"/>
              </a:rPr>
              <a:t>n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ernehmen im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alen Be</a:t>
            </a:r>
            <a:r>
              <a:rPr lang="en-US" sz="1997" baseline="0" b="0" i="0" dirty="0" spc="-2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eich </a:t>
            </a:r>
          </a:p>
        </p:txBody>
      </p:sp>
      <p:sp>
        <p:nvSpPr>
          <p:cNvPr id="251" name="Rectangle 251"/>
          <p:cNvSpPr/>
          <p:nvPr/>
        </p:nvSpPr>
        <p:spPr>
          <a:xfrm rot="0" flipH="0" flipV="0">
            <a:off x="1272539" y="4458450"/>
            <a:ext cx="6124413" cy="3044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0">
                <a:latin typeface="Calibri" pitchFamily="0" charset="1"/>
              </a:rPr>
              <a:t>au</a:t>
            </a:r>
            <a:r>
              <a:rPr lang="en-US" sz="1997" baseline="0" b="0" i="0" dirty="0" spc="-53">
                <a:latin typeface="Calibri" pitchFamily="0" charset="1"/>
              </a:rPr>
              <a:t>f</a:t>
            </a:r>
            <a:r>
              <a:rPr lang="en-US" sz="1997" baseline="0" b="0" i="0" dirty="0" spc="-17">
                <a:latin typeface="Calibri" pitchFamily="0" charset="1"/>
              </a:rPr>
              <a:t>g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or</a:t>
            </a:r>
            <a:r>
              <a:rPr lang="en-US" sz="1997" baseline="0" b="0" i="0" dirty="0" spc="-43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en 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den, als Priori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-15">
                <a:latin typeface="Calibri" pitchFamily="0" charset="1"/>
              </a:rPr>
              <a:t>ä</a:t>
            </a:r>
            <a:r>
              <a:rPr lang="en-US" sz="1997" baseline="0" b="0" i="0" dirty="0" spc="0">
                <a:latin typeface="Calibri" pitchFamily="0" charset="1"/>
              </a:rPr>
              <a:t>t du</a:t>
            </a:r>
            <a:r>
              <a:rPr lang="en-US" sz="1997" baseline="0" b="0" i="0" dirty="0" spc="-29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ch die EU </a:t>
            </a:r>
            <a:r>
              <a:rPr lang="en-US" sz="1997" baseline="0" b="0" i="0" dirty="0" spc="-33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ommission</a:t>
            </a:r>
          </a:p>
        </p:txBody>
      </p:sp>
      <p:sp>
        <p:nvSpPr>
          <p:cNvPr id="252" name="Rectangle 252"/>
          <p:cNvSpPr/>
          <p:nvPr/>
        </p:nvSpPr>
        <p:spPr>
          <a:xfrm rot="0" flipH="0" flipV="0">
            <a:off x="929639" y="4733323"/>
            <a:ext cx="10428382" cy="34966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2000">
                <a:latin typeface="ArialMT" pitchFamily="0" charset="1"/>
              </a:rPr>
              <a:t>•</a:t>
            </a:r>
            <a:r>
              <a:rPr lang="en-US" sz="1997" baseline="0" b="0" i="0" dirty="0" spc="0">
                <a:latin typeface="Calibri" pitchFamily="0" charset="1"/>
              </a:rPr>
              <a:t>Ei</a:t>
            </a:r>
            <a:r>
              <a:rPr lang="en-US" sz="1997" baseline="0" b="0" i="0" dirty="0" spc="-11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führung eines </a:t>
            </a:r>
            <a:r>
              <a:rPr lang="en-US" sz="1997" baseline="0" b="1" i="0" dirty="0" spc="0">
                <a:latin typeface="Calibri-Bold" pitchFamily="0" charset="1"/>
              </a:rPr>
              <a:t>f</a:t>
            </a:r>
            <a:r>
              <a:rPr lang="en-US" sz="1997" baseline="0" b="1" i="0" dirty="0" spc="-25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eiwilli</a:t>
            </a:r>
            <a:r>
              <a:rPr lang="en-US" sz="1997" baseline="0" b="1" i="0" dirty="0" spc="-17">
                <a:latin typeface="Calibri-Bold" pitchFamily="0" charset="1"/>
              </a:rPr>
              <a:t>g</a:t>
            </a:r>
            <a:r>
              <a:rPr lang="en-US" sz="1997" baseline="0" b="1" i="0" dirty="0" spc="0">
                <a:latin typeface="Calibri-Bold" pitchFamily="0" charset="1"/>
              </a:rPr>
              <a:t>en Anmelde</a:t>
            </a:r>
            <a:r>
              <a:rPr lang="en-US" sz="1997" baseline="0" b="1" i="0" dirty="0" spc="-15">
                <a:latin typeface="Calibri-Bold" pitchFamily="0" charset="1"/>
              </a:rPr>
              <a:t>v</a:t>
            </a:r>
            <a:r>
              <a:rPr lang="en-US" sz="1997" baseline="0" b="1" i="0" dirty="0" spc="0">
                <a:latin typeface="Calibri-Bold" pitchFamily="0" charset="1"/>
              </a:rPr>
              <a:t>er</a:t>
            </a:r>
            <a:r>
              <a:rPr lang="en-US" sz="1997" baseline="0" b="1" i="0" dirty="0" spc="-29">
                <a:latin typeface="Calibri-Bold" pitchFamily="0" charset="1"/>
              </a:rPr>
              <a:t>f</a:t>
            </a:r>
            <a:r>
              <a:rPr lang="en-US" sz="1997" baseline="0" b="1" i="0" dirty="0" spc="0">
                <a:latin typeface="Calibri-Bold" pitchFamily="0" charset="1"/>
              </a:rPr>
              <a:t>ah</a:t>
            </a:r>
            <a:r>
              <a:rPr lang="en-US" sz="1997" baseline="0" b="1" i="0" dirty="0" spc="-15">
                <a:latin typeface="Calibri-Bold" pitchFamily="0" charset="1"/>
              </a:rPr>
              <a:t>r</a:t>
            </a:r>
            <a:r>
              <a:rPr lang="en-US" sz="1997" baseline="0" b="1" i="0" dirty="0" spc="0">
                <a:latin typeface="Calibri-Bold" pitchFamily="0" charset="1"/>
              </a:rPr>
              <a:t>ens </a:t>
            </a:r>
            <a:r>
              <a:rPr lang="en-US" sz="1997" baseline="0" b="0" i="0" dirty="0" spc="0">
                <a:latin typeface="Calibri" pitchFamily="0" charset="1"/>
              </a:rPr>
              <a:t>mit einer </a:t>
            </a:r>
            <a:r>
              <a:rPr lang="en-US" sz="1997" baseline="0" b="0" i="0" dirty="0" spc="-2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ur</a:t>
            </a:r>
            <a:r>
              <a:rPr lang="en-US" sz="1997" baseline="0" b="0" i="0" dirty="0" spc="-45">
                <a:latin typeface="Calibri" pitchFamily="0" charset="1"/>
              </a:rPr>
              <a:t>z</a:t>
            </a:r>
            <a:r>
              <a:rPr lang="en-US" sz="1997" baseline="0" b="0" i="0" dirty="0" spc="0">
                <a:latin typeface="Calibri" pitchFamily="0" charset="1"/>
              </a:rPr>
              <a:t>en Fri</a:t>
            </a:r>
            <a:r>
              <a:rPr lang="en-US" sz="1997" baseline="0" b="0" i="0" dirty="0" spc="-29">
                <a:latin typeface="Calibri" pitchFamily="0" charset="1"/>
              </a:rPr>
              <a:t>s</a:t>
            </a:r>
            <a:r>
              <a:rPr lang="en-US" sz="1997" baseline="0" b="0" i="0" dirty="0" spc="0">
                <a:latin typeface="Calibri" pitchFamily="0" charset="1"/>
              </a:rPr>
              <a:t>t für neuarti</a:t>
            </a:r>
            <a:r>
              <a:rPr lang="en-US" sz="1997" baseline="0" b="0" i="0" dirty="0" spc="-19">
                <a:latin typeface="Calibri" pitchFamily="0" charset="1"/>
              </a:rPr>
              <a:t>g</a:t>
            </a:r>
            <a:r>
              <a:rPr lang="en-US" sz="1997" baseline="0" b="0" i="0" dirty="0" spc="0">
                <a:latin typeface="Calibri" pitchFamily="0" charset="1"/>
              </a:rPr>
              <a:t>e </a:t>
            </a:r>
            <a:r>
              <a:rPr lang="en-US" sz="1997" baseline="0" b="0" i="0" dirty="0" spc="-29">
                <a:latin typeface="Calibri" pitchFamily="0" charset="1"/>
              </a:rPr>
              <a:t>F</a:t>
            </a:r>
            <a:r>
              <a:rPr lang="en-US" sz="1997" baseline="0" b="0" i="0" dirty="0" spc="0">
                <a:latin typeface="Calibri" pitchFamily="0" charset="1"/>
              </a:rPr>
              <a:t>ormen der </a:t>
            </a:r>
          </a:p>
        </p:txBody>
      </p:sp>
      <p:sp>
        <p:nvSpPr>
          <p:cNvPr id="253" name="Rectangle 253"/>
          <p:cNvSpPr/>
          <p:nvPr/>
        </p:nvSpPr>
        <p:spPr>
          <a:xfrm rot="0" flipH="0" flipV="0">
            <a:off x="1272539" y="5098530"/>
            <a:ext cx="9007982" cy="6245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97" baseline="0" b="0" i="0" dirty="0" spc="-35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oope</a:t>
            </a:r>
            <a:r>
              <a:rPr lang="en-US" sz="1997" baseline="0" b="0" i="0" dirty="0" spc="-41">
                <a:latin typeface="Calibri" pitchFamily="0" charset="1"/>
              </a:rPr>
              <a:t>r</a:t>
            </a:r>
            <a:r>
              <a:rPr lang="en-US" sz="1997" baseline="0" b="0" i="0" dirty="0" spc="-15">
                <a:latin typeface="Calibri" pitchFamily="0" charset="1"/>
              </a:rPr>
              <a:t>a</a:t>
            </a:r>
            <a:r>
              <a:rPr lang="en-US" sz="1997" baseline="0" b="0" i="0" dirty="0" spc="0">
                <a:latin typeface="Calibri" pitchFamily="0" charset="1"/>
              </a:rPr>
              <a:t>tion in der Digi</a:t>
            </a:r>
            <a:r>
              <a:rPr lang="en-US" sz="1997" baseline="0" b="0" i="0" dirty="0" spc="-25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alwirtschaft und e</a:t>
            </a:r>
            <a:r>
              <a:rPr lang="en-US" sz="1997" baseline="0" b="0" i="0" dirty="0" spc="-13">
                <a:latin typeface="Calibri" pitchFamily="0" charset="1"/>
              </a:rPr>
              <a:t>n</a:t>
            </a:r>
            <a:r>
              <a:rPr lang="en-US" sz="1997" baseline="0" b="0" i="0" dirty="0" spc="0">
                <a:latin typeface="Calibri" pitchFamily="0" charset="1"/>
              </a:rPr>
              <a:t>tsp</a:t>
            </a:r>
            <a:r>
              <a:rPr lang="en-US" sz="1997" baseline="0" b="0" i="0" dirty="0" spc="-21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echende pe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0">
                <a:latin typeface="Calibri" pitchFamily="0" charset="1"/>
              </a:rPr>
              <a:t>sonelle </a:t>
            </a:r>
            <a:r>
              <a:rPr lang="en-US" sz="1997" baseline="0" b="0" i="0" dirty="0" spc="-99">
                <a:latin typeface="Calibri" pitchFamily="0" charset="1"/>
              </a:rPr>
              <a:t>V</a:t>
            </a:r>
            <a:r>
              <a:rPr lang="en-US" sz="1997" baseline="0" b="0" i="0" dirty="0" spc="0">
                <a:latin typeface="Calibri" pitchFamily="0" charset="1"/>
              </a:rPr>
              <a:t>e</a:t>
            </a:r>
            <a:r>
              <a:rPr lang="en-US" sz="1997" baseline="0" b="0" i="0" dirty="0" spc="-35">
                <a:latin typeface="Calibri" pitchFamily="0" charset="1"/>
              </a:rPr>
              <a:t>r</a:t>
            </a:r>
            <a:r>
              <a:rPr lang="en-US" sz="1997" baseline="0" b="0" i="0" dirty="0" spc="-25">
                <a:latin typeface="Calibri" pitchFamily="0" charset="1"/>
              </a:rPr>
              <a:t>s</a:t>
            </a:r>
            <a:r>
              <a:rPr lang="en-US" sz="1997" baseline="0" b="0" i="0" dirty="0" spc="-21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är</a:t>
            </a:r>
            <a:r>
              <a:rPr lang="en-US" sz="1997" baseline="0" b="0" i="0" dirty="0" spc="-27">
                <a:latin typeface="Calibri" pitchFamily="0" charset="1"/>
              </a:rPr>
              <a:t>k</a:t>
            </a:r>
            <a:r>
              <a:rPr lang="en-US" sz="1997" baseline="0" b="0" i="0" dirty="0" spc="0">
                <a:latin typeface="Calibri" pitchFamily="0" charset="1"/>
              </a:rPr>
              <a:t>ung der GD </a:t>
            </a:r>
          </a:p>
          <a:p>
            <a:pPr marL="0">
              <a:lnSpc>
                <a:spcPts val="2519"/>
              </a:lnSpc>
            </a:pPr>
            <a:r>
              <a:rPr lang="en-US" sz="1997" baseline="0" b="0" i="0" dirty="0" spc="-73">
                <a:latin typeface="Calibri" pitchFamily="0" charset="1"/>
              </a:rPr>
              <a:t>W</a:t>
            </a:r>
            <a:r>
              <a:rPr lang="en-US" sz="1997" baseline="0" b="0" i="0" dirty="0" spc="-11">
                <a:latin typeface="Calibri" pitchFamily="0" charset="1"/>
              </a:rPr>
              <a:t>e</a:t>
            </a:r>
            <a:r>
              <a:rPr lang="en-US" sz="1997" baseline="0" b="0" i="0" dirty="0" spc="-27">
                <a:latin typeface="Calibri" pitchFamily="0" charset="1"/>
              </a:rPr>
              <a:t>t</a:t>
            </a:r>
            <a:r>
              <a:rPr lang="en-US" sz="1997" baseline="0" b="0" i="0" dirty="0" spc="0">
                <a:latin typeface="Calibri" pitchFamily="0" charset="1"/>
              </a:rPr>
              <a:t>tbe</a:t>
            </a:r>
            <a:r>
              <a:rPr lang="en-US" sz="1997" baseline="0" b="0" i="0" dirty="0" spc="-17">
                <a:latin typeface="Calibri" pitchFamily="0" charset="1"/>
              </a:rPr>
              <a:t>w</a:t>
            </a:r>
            <a:r>
              <a:rPr lang="en-US" sz="1997" baseline="0" b="0" i="0" dirty="0" spc="0">
                <a:latin typeface="Calibri" pitchFamily="0" charset="1"/>
              </a:rPr>
              <a:t>erb</a:t>
            </a:r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Custom</PresentationFormat>
  <Slides>16</Slides>
  <Notes>0</Notes>
  <HiddenSlides>0</HiddenSlides>
  <ScaleCrop>false</ScaleCrop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</cp:coreProperties>
</file>